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17"/>
  </p:notesMasterIdLst>
  <p:sldIdLst>
    <p:sldId id="256" r:id="rId2"/>
    <p:sldId id="257" r:id="rId3"/>
    <p:sldId id="258" r:id="rId4"/>
    <p:sldId id="259" r:id="rId5"/>
    <p:sldId id="260" r:id="rId6"/>
    <p:sldId id="261" r:id="rId7"/>
    <p:sldId id="277" r:id="rId8"/>
    <p:sldId id="262" r:id="rId9"/>
    <p:sldId id="271" r:id="rId10"/>
    <p:sldId id="272" r:id="rId11"/>
    <p:sldId id="273" r:id="rId12"/>
    <p:sldId id="263" r:id="rId13"/>
    <p:sldId id="275" r:id="rId14"/>
    <p:sldId id="264" r:id="rId15"/>
    <p:sldId id="278" r:id="rId16"/>
  </p:sldIdLst>
  <p:sldSz cx="12192000" cy="6858000"/>
  <p:notesSz cx="6858000" cy="9144000"/>
  <p:embeddedFontLst>
    <p:embeddedFont>
      <p:font typeface="Abril Fatface" panose="020B0604020202020204" charset="0"/>
      <p:regular r:id="rId18"/>
    </p:embeddedFont>
    <p:embeddedFont>
      <p:font typeface="Aldrich" panose="020B0604020202020204" charset="0"/>
      <p:regular r:id="rId19"/>
    </p:embeddedFont>
    <p:embeddedFont>
      <p:font typeface="Barlow Condensed" panose="00000506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Lexend Deca" panose="020B0604020202020204" charset="0"/>
      <p:regular r:id="rId28"/>
      <p:bold r:id="rId29"/>
    </p:embeddedFont>
    <p:embeddedFont>
      <p:font typeface="Roboto" panose="02000000000000000000" pitchFamily="2" charset="0"/>
      <p:regular r:id="rId30"/>
      <p:bold r:id="rId31"/>
      <p:italic r:id="rId32"/>
      <p:boldItalic r:id="rId33"/>
    </p:embeddedFont>
    <p:embeddedFont>
      <p:font typeface="Roboto Medium"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60"/>
  </p:normalViewPr>
  <p:slideViewPr>
    <p:cSldViewPr snapToGrid="0">
      <p:cViewPr varScale="1">
        <p:scale>
          <a:sx n="72" d="100"/>
          <a:sy n="72" d="100"/>
        </p:scale>
        <p:origin x="480"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667d5573a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667d5573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73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667d5573a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667d5573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786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667d5573a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667d5573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ECECEC"/>
                </a:solidFill>
                <a:effectLst/>
                <a:highlight>
                  <a:srgbClr val="212121"/>
                </a:highlight>
                <a:latin typeface="Roboto" panose="02000000000000000000" pitchFamily="2" charset="0"/>
              </a:rPr>
              <a:t>Après avoir extrait les données des comptes Twitter les plus suivis en utilisant BeautifulSoup et Requests, vous pouvez les importer dans Power BI pour créer des visualisations interactives et informatives. Power BI offre une variété de graphiques et de tableaux de bord pour présenter vos données de manière claire et intuitive. Par exemple, vous pourriez créer un graphique à barres montrant le nombre de followers pour chaque compte Twitter, un nuage de mots pour mettre en évidence les descriptions les plus fréquentes, ou encore une carte pour visualiser la répartition géographique des comptes. En utilisant les fonctionnalités de filtrage et de segmentation de Power BI, vous pouvez permettre aux utilisateurs d'explorer les données selon différents critères, comme le pays d'origine du compte ou la présence d'une action de marque. En résumé, Power BI offre une plateforme puissante pour transformer vos données web scraping en visualisations dynamiques qui permettent de découvrir des insights et de prendre des décisions éclairées.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b667d5573a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b667d5573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ECECEC"/>
                </a:solidFill>
                <a:effectLst/>
                <a:highlight>
                  <a:srgbClr val="212121"/>
                </a:highlight>
                <a:latin typeface="Roboto" panose="02000000000000000000" pitchFamily="2" charset="0"/>
              </a:rPr>
              <a:t>Après avoir extrait les données des comptes Twitter les plus suivis en utilisant BeautifulSoup et Requests, vous pouvez les importer dans Power BI pour créer des visualisations interactives et informatives. Power BI offre une variété de graphiques et de tableaux de bord pour présenter vos données de manière claire et intuitive. Par exemple, vous pourriez créer un graphique à barres montrant le nombre de followers pour chaque compte Twitter, un nuage de mots pour mettre en évidence les descriptions les plus fréquentes, ou encore une carte pour visualiser la répartition géographique des comptes. En utilisant les fonctionnalités de filtrage et de segmentation de Power BI, vous pouvez permettre aux utilisateurs d'explorer les données selon différents critères, comme le pays d'origine du compte ou la présence d'une action de marque. En résumé, Power BI offre une plateforme puissante pour transformer vos données web scraping en visualisations dynamiques qui permettent de découvrir des insights et de prendre des décisions éclairées.</a:t>
            </a:r>
            <a:endParaRPr dirty="0"/>
          </a:p>
        </p:txBody>
      </p:sp>
    </p:spTree>
    <p:extLst>
      <p:ext uri="{BB962C8B-B14F-4D97-AF65-F5344CB8AC3E}">
        <p14:creationId xmlns:p14="http://schemas.microsoft.com/office/powerpoint/2010/main" val="3612385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667d5573a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667d5573a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063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667d5573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667d5573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b667d5573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b667d5573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b667d5573a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b667d5573a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b667d5573a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b667d5573a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43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667d5573a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667d5573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667d5573a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667d5573a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34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ome">
  <p:cSld name="CUSTOM">
    <p:spTree>
      <p:nvGrpSpPr>
        <p:cNvPr id="1" name="Shape 10"/>
        <p:cNvGrpSpPr/>
        <p:nvPr/>
      </p:nvGrpSpPr>
      <p:grpSpPr>
        <a:xfrm>
          <a:off x="0" y="0"/>
          <a:ext cx="0" cy="0"/>
          <a:chOff x="0" y="0"/>
          <a:chExt cx="0" cy="0"/>
        </a:xfrm>
      </p:grpSpPr>
      <p:sp>
        <p:nvSpPr>
          <p:cNvPr id="11" name="Google Shape;11;p2"/>
          <p:cNvSpPr/>
          <p:nvPr/>
        </p:nvSpPr>
        <p:spPr>
          <a:xfrm>
            <a:off x="0" y="89535"/>
            <a:ext cx="12192000" cy="6768465"/>
          </a:xfrm>
          <a:custGeom>
            <a:avLst/>
            <a:gdLst/>
            <a:ahLst/>
            <a:cxnLst/>
            <a:rect l="l" t="t" r="r" b="b"/>
            <a:pathLst>
              <a:path w="12192000" h="6768465" extrusionOk="0">
                <a:moveTo>
                  <a:pt x="12191997" y="382102"/>
                </a:moveTo>
                <a:cubicBezTo>
                  <a:pt x="12191998" y="2510890"/>
                  <a:pt x="12191999" y="4639677"/>
                  <a:pt x="12192000" y="6768465"/>
                </a:cubicBezTo>
                <a:lnTo>
                  <a:pt x="0" y="6768465"/>
                </a:lnTo>
                <a:lnTo>
                  <a:pt x="1902" y="382905"/>
                </a:lnTo>
                <a:lnTo>
                  <a:pt x="765807" y="381952"/>
                </a:lnTo>
                <a:cubicBezTo>
                  <a:pt x="845817" y="381952"/>
                  <a:pt x="878202" y="349567"/>
                  <a:pt x="878202" y="270510"/>
                </a:cubicBezTo>
                <a:lnTo>
                  <a:pt x="878202" y="99060"/>
                </a:lnTo>
                <a:cubicBezTo>
                  <a:pt x="878202" y="37147"/>
                  <a:pt x="915350" y="0"/>
                  <a:pt x="975357" y="0"/>
                </a:cubicBezTo>
                <a:lnTo>
                  <a:pt x="3478527" y="0"/>
                </a:lnTo>
                <a:cubicBezTo>
                  <a:pt x="3536630" y="0"/>
                  <a:pt x="3573777" y="38100"/>
                  <a:pt x="3574730" y="97155"/>
                </a:cubicBezTo>
                <a:lnTo>
                  <a:pt x="3574730" y="274320"/>
                </a:lnTo>
                <a:cubicBezTo>
                  <a:pt x="3574730" y="349567"/>
                  <a:pt x="3608067" y="382905"/>
                  <a:pt x="3682362" y="382905"/>
                </a:cubicBezTo>
                <a:lnTo>
                  <a:pt x="6407465" y="382905"/>
                </a:lnTo>
                <a:lnTo>
                  <a:pt x="9047795" y="382905"/>
                </a:lnTo>
                <a:cubicBezTo>
                  <a:pt x="9058272" y="382905"/>
                  <a:pt x="9069702" y="383857"/>
                  <a:pt x="9081132" y="383857"/>
                </a:cubicBezTo>
                <a:lnTo>
                  <a:pt x="9081132" y="382102"/>
                </a:lnTo>
                <a:lnTo>
                  <a:pt x="12191997" y="382102"/>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 name="Google Shape;12;p2"/>
          <p:cNvGrpSpPr/>
          <p:nvPr/>
        </p:nvGrpSpPr>
        <p:grpSpPr>
          <a:xfrm>
            <a:off x="116973" y="202172"/>
            <a:ext cx="653367" cy="145697"/>
            <a:chOff x="5810250" y="3367087"/>
            <a:chExt cx="572476" cy="127659"/>
          </a:xfrm>
        </p:grpSpPr>
        <p:sp>
          <p:nvSpPr>
            <p:cNvPr id="13" name="Google Shape;13;p2"/>
            <p:cNvSpPr/>
            <p:nvPr/>
          </p:nvSpPr>
          <p:spPr>
            <a:xfrm>
              <a:off x="6032158" y="3367087"/>
              <a:ext cx="126733" cy="127659"/>
            </a:xfrm>
            <a:custGeom>
              <a:avLst/>
              <a:gdLst/>
              <a:ahLst/>
              <a:cxnLst/>
              <a:rect l="l" t="t" r="r" b="b"/>
              <a:pathLst>
                <a:path w="126733" h="127659" extrusionOk="0">
                  <a:moveTo>
                    <a:pt x="64794" y="0"/>
                  </a:moveTo>
                  <a:cubicBezTo>
                    <a:pt x="103846" y="0"/>
                    <a:pt x="127659" y="23813"/>
                    <a:pt x="126706" y="62865"/>
                  </a:cubicBezTo>
                  <a:cubicBezTo>
                    <a:pt x="126706" y="101918"/>
                    <a:pt x="100036" y="128588"/>
                    <a:pt x="61936" y="127635"/>
                  </a:cubicBezTo>
                  <a:cubicBezTo>
                    <a:pt x="26694" y="126683"/>
                    <a:pt x="-929" y="98108"/>
                    <a:pt x="24" y="61913"/>
                  </a:cubicBezTo>
                  <a:cubicBezTo>
                    <a:pt x="976" y="23813"/>
                    <a:pt x="26694" y="0"/>
                    <a:pt x="64794" y="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5810250" y="3368039"/>
              <a:ext cx="122895" cy="122898"/>
            </a:xfrm>
            <a:custGeom>
              <a:avLst/>
              <a:gdLst/>
              <a:ahLst/>
              <a:cxnLst/>
              <a:rect l="l" t="t" r="r" b="b"/>
              <a:pathLst>
                <a:path w="122895" h="122898" extrusionOk="0">
                  <a:moveTo>
                    <a:pt x="0" y="60960"/>
                  </a:moveTo>
                  <a:cubicBezTo>
                    <a:pt x="0" y="27623"/>
                    <a:pt x="27623" y="0"/>
                    <a:pt x="60008" y="0"/>
                  </a:cubicBezTo>
                  <a:cubicBezTo>
                    <a:pt x="95250" y="953"/>
                    <a:pt x="123825" y="30480"/>
                    <a:pt x="122873" y="65723"/>
                  </a:cubicBezTo>
                  <a:cubicBezTo>
                    <a:pt x="121920" y="98108"/>
                    <a:pt x="93345" y="123825"/>
                    <a:pt x="59055" y="122873"/>
                  </a:cubicBezTo>
                  <a:cubicBezTo>
                    <a:pt x="25718" y="122873"/>
                    <a:pt x="0" y="95250"/>
                    <a:pt x="0" y="6096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6259805" y="3368039"/>
              <a:ext cx="122921" cy="122898"/>
            </a:xfrm>
            <a:custGeom>
              <a:avLst/>
              <a:gdLst/>
              <a:ahLst/>
              <a:cxnLst/>
              <a:rect l="l" t="t" r="r" b="b"/>
              <a:pathLst>
                <a:path w="122921" h="122898" extrusionOk="0">
                  <a:moveTo>
                    <a:pt x="58127" y="122873"/>
                  </a:moveTo>
                  <a:cubicBezTo>
                    <a:pt x="25742" y="121920"/>
                    <a:pt x="-928" y="93345"/>
                    <a:pt x="25" y="60008"/>
                  </a:cubicBezTo>
                  <a:cubicBezTo>
                    <a:pt x="977" y="25718"/>
                    <a:pt x="27647" y="0"/>
                    <a:pt x="61937" y="0"/>
                  </a:cubicBezTo>
                  <a:cubicBezTo>
                    <a:pt x="97180" y="0"/>
                    <a:pt x="123850" y="28575"/>
                    <a:pt x="122897" y="62865"/>
                  </a:cubicBezTo>
                  <a:cubicBezTo>
                    <a:pt x="121945" y="98108"/>
                    <a:pt x="94322" y="123825"/>
                    <a:pt x="58127" y="12287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 name="Google Shape;16;p2"/>
          <p:cNvSpPr/>
          <p:nvPr/>
        </p:nvSpPr>
        <p:spPr>
          <a:xfrm rot="8100000" flipH="1">
            <a:off x="3312184" y="191568"/>
            <a:ext cx="145786" cy="145786"/>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606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7" name="Google Shape;17;p2"/>
          <p:cNvSpPr/>
          <p:nvPr/>
        </p:nvSpPr>
        <p:spPr>
          <a:xfrm rot="10714074" flipH="1">
            <a:off x="3708724" y="202021"/>
            <a:ext cx="147313" cy="147313"/>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8" name="Google Shape;18;p2"/>
          <p:cNvSpPr/>
          <p:nvPr/>
        </p:nvSpPr>
        <p:spPr>
          <a:xfrm>
            <a:off x="1275347" y="582328"/>
            <a:ext cx="10152000" cy="360000"/>
          </a:xfrm>
          <a:prstGeom prst="roundRect">
            <a:avLst>
              <a:gd name="adj" fmla="val 50000"/>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19" name="Google Shape;19;p2"/>
          <p:cNvCxnSpPr/>
          <p:nvPr/>
        </p:nvCxnSpPr>
        <p:spPr>
          <a:xfrm>
            <a:off x="0" y="1036320"/>
            <a:ext cx="12192000" cy="0"/>
          </a:xfrm>
          <a:prstGeom prst="straightConnector1">
            <a:avLst/>
          </a:prstGeom>
          <a:noFill/>
          <a:ln w="9525" cap="flat" cmpd="sng">
            <a:solidFill>
              <a:srgbClr val="BFBFBF"/>
            </a:solidFill>
            <a:prstDash val="solid"/>
            <a:miter lim="800000"/>
            <a:headEnd type="none" w="sm" len="sm"/>
            <a:tailEnd type="none" w="sm" len="sm"/>
          </a:ln>
        </p:spPr>
      </p:cxnSp>
      <p:sp>
        <p:nvSpPr>
          <p:cNvPr id="20" name="Google Shape;20;p2"/>
          <p:cNvSpPr/>
          <p:nvPr/>
        </p:nvSpPr>
        <p:spPr>
          <a:xfrm>
            <a:off x="909118" y="666560"/>
            <a:ext cx="208279" cy="202230"/>
          </a:xfrm>
          <a:custGeom>
            <a:avLst/>
            <a:gdLst/>
            <a:ahLst/>
            <a:cxnLst/>
            <a:rect l="l" t="t" r="r" b="b"/>
            <a:pathLst>
              <a:path w="149304" h="144968" extrusionOk="0">
                <a:moveTo>
                  <a:pt x="111204" y="36383"/>
                </a:moveTo>
                <a:cubicBezTo>
                  <a:pt x="81677" y="11618"/>
                  <a:pt x="53102" y="12571"/>
                  <a:pt x="31194" y="36383"/>
                </a:cubicBezTo>
                <a:cubicBezTo>
                  <a:pt x="11192" y="59243"/>
                  <a:pt x="12144" y="90676"/>
                  <a:pt x="34052" y="111631"/>
                </a:cubicBezTo>
                <a:cubicBezTo>
                  <a:pt x="60722" y="138301"/>
                  <a:pt x="85487" y="133538"/>
                  <a:pt x="132159" y="90676"/>
                </a:cubicBezTo>
                <a:cubicBezTo>
                  <a:pt x="138827" y="107821"/>
                  <a:pt x="132159" y="120203"/>
                  <a:pt x="109299" y="134491"/>
                </a:cubicBezTo>
                <a:cubicBezTo>
                  <a:pt x="78819" y="152588"/>
                  <a:pt x="40719" y="146874"/>
                  <a:pt x="17859" y="120203"/>
                </a:cubicBezTo>
                <a:cubicBezTo>
                  <a:pt x="-5953" y="92581"/>
                  <a:pt x="-5953" y="52576"/>
                  <a:pt x="17859" y="24953"/>
                </a:cubicBezTo>
                <a:cubicBezTo>
                  <a:pt x="44529" y="-6479"/>
                  <a:pt x="80724" y="-8384"/>
                  <a:pt x="127397" y="20191"/>
                </a:cubicBezTo>
                <a:cubicBezTo>
                  <a:pt x="133112" y="15428"/>
                  <a:pt x="139779" y="10666"/>
                  <a:pt x="149304" y="3998"/>
                </a:cubicBezTo>
                <a:cubicBezTo>
                  <a:pt x="149304" y="24001"/>
                  <a:pt x="149304" y="41146"/>
                  <a:pt x="149304" y="59243"/>
                </a:cubicBezTo>
                <a:cubicBezTo>
                  <a:pt x="132159" y="59243"/>
                  <a:pt x="115967" y="59243"/>
                  <a:pt x="96917" y="59243"/>
                </a:cubicBezTo>
                <a:cubicBezTo>
                  <a:pt x="101679" y="51623"/>
                  <a:pt x="106442" y="44956"/>
                  <a:pt x="111204" y="36383"/>
                </a:cubicBezTo>
                <a:close/>
              </a:path>
            </a:pathLst>
          </a:custGeom>
          <a:solidFill>
            <a:srgbClr val="6565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12031981" y="1086731"/>
            <a:ext cx="131778" cy="2267754"/>
          </a:xfrm>
          <a:custGeom>
            <a:avLst/>
            <a:gdLst/>
            <a:ahLst/>
            <a:cxnLst/>
            <a:rect l="l" t="t" r="r" b="b"/>
            <a:pathLst>
              <a:path w="90725" h="2256472" extrusionOk="0">
                <a:moveTo>
                  <a:pt x="0" y="1128713"/>
                </a:moveTo>
                <a:cubicBezTo>
                  <a:pt x="0" y="775335"/>
                  <a:pt x="0" y="421005"/>
                  <a:pt x="0" y="67628"/>
                </a:cubicBezTo>
                <a:cubicBezTo>
                  <a:pt x="0" y="21908"/>
                  <a:pt x="14288" y="0"/>
                  <a:pt x="44768" y="0"/>
                </a:cubicBezTo>
                <a:cubicBezTo>
                  <a:pt x="75248" y="0"/>
                  <a:pt x="90488" y="20955"/>
                  <a:pt x="90488" y="67628"/>
                </a:cubicBezTo>
                <a:cubicBezTo>
                  <a:pt x="90488" y="776288"/>
                  <a:pt x="90488" y="1484948"/>
                  <a:pt x="90488" y="2192655"/>
                </a:cubicBezTo>
                <a:cubicBezTo>
                  <a:pt x="90488" y="2201228"/>
                  <a:pt x="91440" y="2209800"/>
                  <a:pt x="89535" y="2217420"/>
                </a:cubicBezTo>
                <a:cubicBezTo>
                  <a:pt x="85725" y="2242185"/>
                  <a:pt x="70485" y="2256473"/>
                  <a:pt x="45720" y="2256473"/>
                </a:cubicBezTo>
                <a:cubicBezTo>
                  <a:pt x="20955" y="2256473"/>
                  <a:pt x="5715" y="2242185"/>
                  <a:pt x="1905" y="2217420"/>
                </a:cubicBezTo>
                <a:cubicBezTo>
                  <a:pt x="0" y="2206943"/>
                  <a:pt x="952" y="2194560"/>
                  <a:pt x="952" y="2184083"/>
                </a:cubicBezTo>
                <a:cubicBezTo>
                  <a:pt x="0" y="1832610"/>
                  <a:pt x="0" y="1481138"/>
                  <a:pt x="0" y="1128713"/>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12004357" y="1037272"/>
            <a:ext cx="12620" cy="5792571"/>
          </a:xfrm>
          <a:custGeom>
            <a:avLst/>
            <a:gdLst/>
            <a:ahLst/>
            <a:cxnLst/>
            <a:rect l="l" t="t" r="r" b="b"/>
            <a:pathLst>
              <a:path w="12620" h="3836140" extrusionOk="0">
                <a:moveTo>
                  <a:pt x="0" y="3835718"/>
                </a:moveTo>
                <a:cubicBezTo>
                  <a:pt x="0" y="3820478"/>
                  <a:pt x="953" y="3806190"/>
                  <a:pt x="953" y="3790950"/>
                </a:cubicBezTo>
                <a:cubicBezTo>
                  <a:pt x="953" y="2541270"/>
                  <a:pt x="953" y="1291590"/>
                  <a:pt x="953" y="41910"/>
                </a:cubicBezTo>
                <a:cubicBezTo>
                  <a:pt x="953" y="27623"/>
                  <a:pt x="0" y="14288"/>
                  <a:pt x="0" y="0"/>
                </a:cubicBezTo>
                <a:cubicBezTo>
                  <a:pt x="3810" y="3810"/>
                  <a:pt x="10478" y="6668"/>
                  <a:pt x="11430" y="10478"/>
                </a:cubicBezTo>
                <a:cubicBezTo>
                  <a:pt x="13335" y="21908"/>
                  <a:pt x="12383" y="33338"/>
                  <a:pt x="12383" y="43815"/>
                </a:cubicBezTo>
                <a:cubicBezTo>
                  <a:pt x="12383" y="1291590"/>
                  <a:pt x="12383" y="2539365"/>
                  <a:pt x="12383" y="3788093"/>
                </a:cubicBezTo>
                <a:cubicBezTo>
                  <a:pt x="12383" y="3804285"/>
                  <a:pt x="12383" y="3819525"/>
                  <a:pt x="12383" y="3835718"/>
                </a:cubicBezTo>
                <a:cubicBezTo>
                  <a:pt x="8573" y="3836670"/>
                  <a:pt x="3810" y="3835718"/>
                  <a:pt x="0" y="3835718"/>
                </a:cubicBezTo>
                <a:close/>
              </a:path>
            </a:pathLst>
          </a:custGeom>
          <a:solidFill>
            <a:srgbClr val="C3C3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11978391" y="793297"/>
            <a:ext cx="52330" cy="39762"/>
          </a:xfrm>
          <a:custGeom>
            <a:avLst/>
            <a:gdLst/>
            <a:ahLst/>
            <a:cxnLst/>
            <a:rect l="l" t="t" r="r" b="b"/>
            <a:pathLst>
              <a:path w="39052" h="29673" extrusionOk="0">
                <a:moveTo>
                  <a:pt x="39053" y="15313"/>
                </a:moveTo>
                <a:cubicBezTo>
                  <a:pt x="28575" y="21980"/>
                  <a:pt x="20955" y="30553"/>
                  <a:pt x="15240" y="29600"/>
                </a:cubicBezTo>
                <a:cubicBezTo>
                  <a:pt x="9525" y="28648"/>
                  <a:pt x="4763" y="19123"/>
                  <a:pt x="0" y="14360"/>
                </a:cubicBezTo>
                <a:cubicBezTo>
                  <a:pt x="5715" y="9598"/>
                  <a:pt x="10478" y="73"/>
                  <a:pt x="17145" y="73"/>
                </a:cubicBezTo>
                <a:cubicBezTo>
                  <a:pt x="21908" y="-880"/>
                  <a:pt x="28575" y="7693"/>
                  <a:pt x="39053" y="15313"/>
                </a:cubicBezTo>
                <a:close/>
              </a:path>
            </a:pathLst>
          </a:custGeom>
          <a:solidFill>
            <a:srgbClr val="72727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11978391" y="716812"/>
            <a:ext cx="52330" cy="39675"/>
          </a:xfrm>
          <a:custGeom>
            <a:avLst/>
            <a:gdLst/>
            <a:ahLst/>
            <a:cxnLst/>
            <a:rect l="l" t="t" r="r" b="b"/>
            <a:pathLst>
              <a:path w="39052" h="29608" extrusionOk="0">
                <a:moveTo>
                  <a:pt x="39053" y="16193"/>
                </a:moveTo>
                <a:cubicBezTo>
                  <a:pt x="27623" y="22860"/>
                  <a:pt x="20955" y="30480"/>
                  <a:pt x="15240" y="29528"/>
                </a:cubicBezTo>
                <a:cubicBezTo>
                  <a:pt x="9525" y="28575"/>
                  <a:pt x="4763" y="19050"/>
                  <a:pt x="0" y="14288"/>
                </a:cubicBezTo>
                <a:cubicBezTo>
                  <a:pt x="5715" y="9525"/>
                  <a:pt x="11430" y="953"/>
                  <a:pt x="17145" y="0"/>
                </a:cubicBezTo>
                <a:cubicBezTo>
                  <a:pt x="21908" y="0"/>
                  <a:pt x="28575" y="8573"/>
                  <a:pt x="39053" y="16193"/>
                </a:cubicBezTo>
                <a:close/>
              </a:path>
            </a:pathLst>
          </a:custGeom>
          <a:solidFill>
            <a:srgbClr val="72727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11978391" y="641508"/>
            <a:ext cx="52330" cy="40950"/>
          </a:xfrm>
          <a:custGeom>
            <a:avLst/>
            <a:gdLst/>
            <a:ahLst/>
            <a:cxnLst/>
            <a:rect l="l" t="t" r="r" b="b"/>
            <a:pathLst>
              <a:path w="39052" h="30560" extrusionOk="0">
                <a:moveTo>
                  <a:pt x="39053" y="16192"/>
                </a:moveTo>
                <a:cubicBezTo>
                  <a:pt x="27623" y="23813"/>
                  <a:pt x="20955" y="31433"/>
                  <a:pt x="15240" y="30480"/>
                </a:cubicBezTo>
                <a:cubicBezTo>
                  <a:pt x="9525" y="29528"/>
                  <a:pt x="4763" y="20003"/>
                  <a:pt x="0" y="14288"/>
                </a:cubicBezTo>
                <a:cubicBezTo>
                  <a:pt x="5715" y="9525"/>
                  <a:pt x="11430" y="0"/>
                  <a:pt x="17145" y="0"/>
                </a:cubicBezTo>
                <a:cubicBezTo>
                  <a:pt x="21908" y="0"/>
                  <a:pt x="28575" y="8573"/>
                  <a:pt x="39053" y="16192"/>
                </a:cubicBezTo>
                <a:close/>
              </a:path>
            </a:pathLst>
          </a:custGeom>
          <a:solidFill>
            <a:srgbClr val="72727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rot="-5400000">
            <a:off x="520974" y="680341"/>
            <a:ext cx="177086" cy="197951"/>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rot="5400000">
            <a:off x="206813" y="680338"/>
            <a:ext cx="177086" cy="197951"/>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2428347" y="3914096"/>
            <a:ext cx="7335300" cy="537900"/>
          </a:xfrm>
          <a:prstGeom prst="roundRect">
            <a:avLst>
              <a:gd name="adj" fmla="val 50000"/>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 name="Google Shape;29;p2" descr="Magnifying glass with solid fill"/>
          <p:cNvSpPr/>
          <p:nvPr/>
        </p:nvSpPr>
        <p:spPr>
          <a:xfrm>
            <a:off x="2673098" y="4073422"/>
            <a:ext cx="266918" cy="267128"/>
          </a:xfrm>
          <a:custGeom>
            <a:avLst/>
            <a:gdLst/>
            <a:ahLst/>
            <a:cxnLst/>
            <a:rect l="l" t="t" r="r" b="b"/>
            <a:pathLst>
              <a:path w="751881" h="752474" extrusionOk="0">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95959"/>
              </a:solidFill>
              <a:latin typeface="Calibri"/>
              <a:ea typeface="Calibri"/>
              <a:cs typeface="Calibri"/>
              <a:sym typeface="Calibri"/>
            </a:endParaRPr>
          </a:p>
        </p:txBody>
      </p:sp>
      <p:grpSp>
        <p:nvGrpSpPr>
          <p:cNvPr id="30" name="Google Shape;30;p2"/>
          <p:cNvGrpSpPr/>
          <p:nvPr/>
        </p:nvGrpSpPr>
        <p:grpSpPr>
          <a:xfrm>
            <a:off x="9380922" y="4047351"/>
            <a:ext cx="149604" cy="293698"/>
            <a:chOff x="9949398" y="2089191"/>
            <a:chExt cx="854393" cy="1677317"/>
          </a:xfrm>
        </p:grpSpPr>
        <p:sp>
          <p:nvSpPr>
            <p:cNvPr id="31" name="Google Shape;31;p2"/>
            <p:cNvSpPr/>
            <p:nvPr/>
          </p:nvSpPr>
          <p:spPr>
            <a:xfrm>
              <a:off x="10312609" y="3353408"/>
              <a:ext cx="127500" cy="413100"/>
            </a:xfrm>
            <a:prstGeom prst="roundRect">
              <a:avLst>
                <a:gd name="adj" fmla="val 50000"/>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 name="Google Shape;32;p2"/>
            <p:cNvSpPr/>
            <p:nvPr/>
          </p:nvSpPr>
          <p:spPr>
            <a:xfrm>
              <a:off x="10149233" y="2089191"/>
              <a:ext cx="454200" cy="1077900"/>
            </a:xfrm>
            <a:prstGeom prst="roundRect">
              <a:avLst>
                <a:gd name="adj" fmla="val 50000"/>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 name="Google Shape;33;p2"/>
            <p:cNvSpPr/>
            <p:nvPr/>
          </p:nvSpPr>
          <p:spPr>
            <a:xfrm>
              <a:off x="9949398" y="2759073"/>
              <a:ext cx="854393" cy="609219"/>
            </a:xfrm>
            <a:custGeom>
              <a:avLst/>
              <a:gdLst/>
              <a:ahLst/>
              <a:cxnLst/>
              <a:rect l="l" t="t" r="r" b="b"/>
              <a:pathLst>
                <a:path w="438150" h="312420" extrusionOk="0">
                  <a:moveTo>
                    <a:pt x="0" y="0"/>
                  </a:moveTo>
                  <a:lnTo>
                    <a:pt x="57150" y="0"/>
                  </a:lnTo>
                  <a:lnTo>
                    <a:pt x="57150" y="95250"/>
                  </a:lnTo>
                  <a:cubicBezTo>
                    <a:pt x="57150" y="184785"/>
                    <a:pt x="129540" y="257175"/>
                    <a:pt x="219075" y="257175"/>
                  </a:cubicBezTo>
                  <a:cubicBezTo>
                    <a:pt x="308610" y="257175"/>
                    <a:pt x="381000" y="184785"/>
                    <a:pt x="381000" y="95250"/>
                  </a:cubicBezTo>
                  <a:lnTo>
                    <a:pt x="381000" y="0"/>
                  </a:lnTo>
                  <a:lnTo>
                    <a:pt x="438150" y="0"/>
                  </a:lnTo>
                  <a:lnTo>
                    <a:pt x="438150" y="95250"/>
                  </a:lnTo>
                  <a:cubicBezTo>
                    <a:pt x="438150" y="206693"/>
                    <a:pt x="355283" y="298133"/>
                    <a:pt x="247650" y="312420"/>
                  </a:cubicBezTo>
                  <a:lnTo>
                    <a:pt x="190500" y="312420"/>
                  </a:lnTo>
                  <a:cubicBezTo>
                    <a:pt x="82868" y="298133"/>
                    <a:pt x="0" y="206693"/>
                    <a:pt x="0" y="95250"/>
                  </a:cubicBezTo>
                  <a:lnTo>
                    <a:pt x="0" y="0"/>
                  </a:lnTo>
                  <a:close/>
                </a:path>
              </a:pathLst>
            </a:custGeom>
            <a:gradFill>
              <a:gsLst>
                <a:gs pos="0">
                  <a:srgbClr val="FBBC05"/>
                </a:gs>
                <a:gs pos="25000">
                  <a:srgbClr val="EA4335"/>
                </a:gs>
                <a:gs pos="100000">
                  <a:srgbClr val="EA433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2"/>
          <p:cNvGrpSpPr/>
          <p:nvPr/>
        </p:nvGrpSpPr>
        <p:grpSpPr>
          <a:xfrm>
            <a:off x="11567160" y="612648"/>
            <a:ext cx="265973" cy="265973"/>
            <a:chOff x="8610600" y="-211873"/>
            <a:chExt cx="313500" cy="313500"/>
          </a:xfrm>
        </p:grpSpPr>
        <p:sp>
          <p:nvSpPr>
            <p:cNvPr id="35" name="Google Shape;35;p2"/>
            <p:cNvSpPr/>
            <p:nvPr/>
          </p:nvSpPr>
          <p:spPr>
            <a:xfrm>
              <a:off x="8610600" y="-211873"/>
              <a:ext cx="313500" cy="313500"/>
            </a:xfrm>
            <a:prstGeom prst="ellipse">
              <a:avLst/>
            </a:pr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2"/>
            <p:cNvGrpSpPr/>
            <p:nvPr/>
          </p:nvGrpSpPr>
          <p:grpSpPr>
            <a:xfrm>
              <a:off x="8677894" y="-144833"/>
              <a:ext cx="180008" cy="191321"/>
              <a:chOff x="5145275" y="1056950"/>
              <a:chExt cx="212800" cy="226175"/>
            </a:xfrm>
          </p:grpSpPr>
          <p:sp>
            <p:nvSpPr>
              <p:cNvPr id="37" name="Google Shape;37;p2"/>
              <p:cNvSpPr/>
              <p:nvPr/>
            </p:nvSpPr>
            <p:spPr>
              <a:xfrm>
                <a:off x="5198375" y="1056950"/>
                <a:ext cx="106625" cy="106175"/>
              </a:xfrm>
              <a:custGeom>
                <a:avLst/>
                <a:gdLst/>
                <a:ahLst/>
                <a:cxnLst/>
                <a:rect l="l" t="t" r="r" b="b"/>
                <a:pathLst>
                  <a:path w="4265" h="4247" extrusionOk="0">
                    <a:moveTo>
                      <a:pt x="2141" y="0"/>
                    </a:moveTo>
                    <a:cubicBezTo>
                      <a:pt x="964" y="0"/>
                      <a:pt x="0" y="946"/>
                      <a:pt x="0" y="2124"/>
                    </a:cubicBezTo>
                    <a:cubicBezTo>
                      <a:pt x="0" y="3301"/>
                      <a:pt x="964" y="4247"/>
                      <a:pt x="2141" y="4247"/>
                    </a:cubicBezTo>
                    <a:cubicBezTo>
                      <a:pt x="3319" y="4247"/>
                      <a:pt x="4265" y="3301"/>
                      <a:pt x="4265" y="2124"/>
                    </a:cubicBezTo>
                    <a:cubicBezTo>
                      <a:pt x="4265" y="946"/>
                      <a:pt x="3319" y="0"/>
                      <a:pt x="2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145275" y="1176500"/>
                <a:ext cx="212800" cy="106625"/>
              </a:xfrm>
              <a:custGeom>
                <a:avLst/>
                <a:gdLst/>
                <a:ahLst/>
                <a:cxnLst/>
                <a:rect l="l" t="t" r="r" b="b"/>
                <a:pathLst>
                  <a:path w="8512" h="4265" extrusionOk="0">
                    <a:moveTo>
                      <a:pt x="4265" y="0"/>
                    </a:moveTo>
                    <a:cubicBezTo>
                      <a:pt x="3677" y="0"/>
                      <a:pt x="3088" y="107"/>
                      <a:pt x="2499" y="268"/>
                    </a:cubicBezTo>
                    <a:cubicBezTo>
                      <a:pt x="1767" y="482"/>
                      <a:pt x="1018" y="857"/>
                      <a:pt x="429" y="1285"/>
                    </a:cubicBezTo>
                    <a:cubicBezTo>
                      <a:pt x="162" y="1499"/>
                      <a:pt x="1" y="1820"/>
                      <a:pt x="1" y="2141"/>
                    </a:cubicBezTo>
                    <a:lnTo>
                      <a:pt x="1" y="4264"/>
                    </a:lnTo>
                    <a:lnTo>
                      <a:pt x="8512" y="4264"/>
                    </a:lnTo>
                    <a:lnTo>
                      <a:pt x="8512" y="2141"/>
                    </a:lnTo>
                    <a:cubicBezTo>
                      <a:pt x="8512" y="1820"/>
                      <a:pt x="8351" y="1499"/>
                      <a:pt x="8084" y="1285"/>
                    </a:cubicBezTo>
                    <a:cubicBezTo>
                      <a:pt x="7513" y="803"/>
                      <a:pt x="6763" y="482"/>
                      <a:pt x="6014" y="268"/>
                    </a:cubicBezTo>
                    <a:cubicBezTo>
                      <a:pt x="5497" y="107"/>
                      <a:pt x="4890" y="0"/>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2"/>
          <p:cNvSpPr txBox="1">
            <a:spLocks noGrp="1"/>
          </p:cNvSpPr>
          <p:nvPr>
            <p:ph type="title"/>
          </p:nvPr>
        </p:nvSpPr>
        <p:spPr>
          <a:xfrm>
            <a:off x="415600" y="1279170"/>
            <a:ext cx="11360700" cy="2438400"/>
          </a:xfrm>
          <a:prstGeom prst="rect">
            <a:avLst/>
          </a:prstGeom>
        </p:spPr>
        <p:txBody>
          <a:bodyPr spcFirstLastPara="1" wrap="square" lIns="121900" tIns="121900" rIns="121900" bIns="121900" anchor="t"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40" name="Google Shape;40;p2"/>
          <p:cNvSpPr txBox="1">
            <a:spLocks noGrp="1"/>
          </p:cNvSpPr>
          <p:nvPr>
            <p:ph type="subTitle" idx="1"/>
          </p:nvPr>
        </p:nvSpPr>
        <p:spPr>
          <a:xfrm>
            <a:off x="3111225" y="3884225"/>
            <a:ext cx="6105600" cy="5379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Font typeface="Arial"/>
              <a:buNone/>
              <a:defRPr sz="1400">
                <a:solidFill>
                  <a:srgbClr val="595959"/>
                </a:solidFill>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41" name="Google Shape;41;p2"/>
          <p:cNvSpPr txBox="1"/>
          <p:nvPr/>
        </p:nvSpPr>
        <p:spPr>
          <a:xfrm>
            <a:off x="5306100" y="6546375"/>
            <a:ext cx="15798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Roboto"/>
                <a:ea typeface="Roboto"/>
                <a:cs typeface="Roboto"/>
                <a:sym typeface="Roboto"/>
              </a:rPr>
              <a:t>slidesmania.com</a:t>
            </a:r>
            <a:endParaRPr sz="1200">
              <a:solidFill>
                <a:schemeClr val="lt2"/>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ecent Tabs">
  <p:cSld name="CUSTOM_18">
    <p:spTree>
      <p:nvGrpSpPr>
        <p:cNvPr id="1" name="Shape 42"/>
        <p:cNvGrpSpPr/>
        <p:nvPr/>
      </p:nvGrpSpPr>
      <p:grpSpPr>
        <a:xfrm>
          <a:off x="0" y="0"/>
          <a:ext cx="0" cy="0"/>
          <a:chOff x="0" y="0"/>
          <a:chExt cx="0" cy="0"/>
        </a:xfrm>
      </p:grpSpPr>
      <p:sp>
        <p:nvSpPr>
          <p:cNvPr id="43" name="Google Shape;43;p3"/>
          <p:cNvSpPr/>
          <p:nvPr/>
        </p:nvSpPr>
        <p:spPr>
          <a:xfrm>
            <a:off x="0" y="89535"/>
            <a:ext cx="12192000" cy="6768465"/>
          </a:xfrm>
          <a:custGeom>
            <a:avLst/>
            <a:gdLst/>
            <a:ahLst/>
            <a:cxnLst/>
            <a:rect l="l" t="t" r="r" b="b"/>
            <a:pathLst>
              <a:path w="12192000" h="6768465" extrusionOk="0">
                <a:moveTo>
                  <a:pt x="12191997" y="382102"/>
                </a:moveTo>
                <a:cubicBezTo>
                  <a:pt x="12191998" y="2510890"/>
                  <a:pt x="12191999" y="4639677"/>
                  <a:pt x="12192000" y="6768465"/>
                </a:cubicBezTo>
                <a:lnTo>
                  <a:pt x="0" y="6768465"/>
                </a:lnTo>
                <a:lnTo>
                  <a:pt x="1902" y="382905"/>
                </a:lnTo>
                <a:lnTo>
                  <a:pt x="765807" y="381952"/>
                </a:lnTo>
                <a:cubicBezTo>
                  <a:pt x="845817" y="381952"/>
                  <a:pt x="878202" y="349567"/>
                  <a:pt x="878202" y="270510"/>
                </a:cubicBezTo>
                <a:lnTo>
                  <a:pt x="878202" y="99060"/>
                </a:lnTo>
                <a:cubicBezTo>
                  <a:pt x="878202" y="37147"/>
                  <a:pt x="915350" y="0"/>
                  <a:pt x="975357" y="0"/>
                </a:cubicBezTo>
                <a:lnTo>
                  <a:pt x="3478527" y="0"/>
                </a:lnTo>
                <a:cubicBezTo>
                  <a:pt x="3536630" y="0"/>
                  <a:pt x="3573777" y="38100"/>
                  <a:pt x="3574730" y="97155"/>
                </a:cubicBezTo>
                <a:lnTo>
                  <a:pt x="3574730" y="274320"/>
                </a:lnTo>
                <a:cubicBezTo>
                  <a:pt x="3574730" y="349567"/>
                  <a:pt x="3608067" y="382905"/>
                  <a:pt x="3682362" y="382905"/>
                </a:cubicBezTo>
                <a:lnTo>
                  <a:pt x="6407465" y="382905"/>
                </a:lnTo>
                <a:lnTo>
                  <a:pt x="9047795" y="382905"/>
                </a:lnTo>
                <a:cubicBezTo>
                  <a:pt x="9058272" y="382905"/>
                  <a:pt x="9069702" y="383857"/>
                  <a:pt x="9081132" y="383857"/>
                </a:cubicBezTo>
                <a:lnTo>
                  <a:pt x="9081132" y="382102"/>
                </a:lnTo>
                <a:lnTo>
                  <a:pt x="12191997" y="382102"/>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4" name="Google Shape;44;p3"/>
          <p:cNvSpPr/>
          <p:nvPr/>
        </p:nvSpPr>
        <p:spPr>
          <a:xfrm rot="8100000" flipH="1">
            <a:off x="3312184" y="191568"/>
            <a:ext cx="145786" cy="145786"/>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5" name="Google Shape;45;p3"/>
          <p:cNvSpPr/>
          <p:nvPr/>
        </p:nvSpPr>
        <p:spPr>
          <a:xfrm>
            <a:off x="-1" y="81915"/>
            <a:ext cx="12192001" cy="6776085"/>
          </a:xfrm>
          <a:custGeom>
            <a:avLst/>
            <a:gdLst/>
            <a:ahLst/>
            <a:cxnLst/>
            <a:rect l="l" t="t" r="r" b="b"/>
            <a:pathLst>
              <a:path w="12192001" h="6776085" extrusionOk="0">
                <a:moveTo>
                  <a:pt x="3665218" y="0"/>
                </a:moveTo>
                <a:lnTo>
                  <a:pt x="6168388" y="0"/>
                </a:lnTo>
                <a:cubicBezTo>
                  <a:pt x="6226491" y="0"/>
                  <a:pt x="6263638" y="38100"/>
                  <a:pt x="6264591" y="97155"/>
                </a:cubicBezTo>
                <a:lnTo>
                  <a:pt x="6264591" y="274320"/>
                </a:lnTo>
                <a:cubicBezTo>
                  <a:pt x="6264591" y="349567"/>
                  <a:pt x="6297928" y="382905"/>
                  <a:pt x="6372223" y="382905"/>
                </a:cubicBezTo>
                <a:lnTo>
                  <a:pt x="12192001" y="382102"/>
                </a:lnTo>
                <a:lnTo>
                  <a:pt x="12192001" y="6768465"/>
                </a:lnTo>
                <a:lnTo>
                  <a:pt x="0" y="6776085"/>
                </a:lnTo>
                <a:lnTo>
                  <a:pt x="0" y="391614"/>
                </a:lnTo>
                <a:lnTo>
                  <a:pt x="3455668" y="381952"/>
                </a:lnTo>
                <a:cubicBezTo>
                  <a:pt x="3535678" y="381952"/>
                  <a:pt x="3568063" y="349567"/>
                  <a:pt x="3568063" y="270510"/>
                </a:cubicBezTo>
                <a:lnTo>
                  <a:pt x="3568063" y="99060"/>
                </a:lnTo>
                <a:cubicBezTo>
                  <a:pt x="3568063" y="37147"/>
                  <a:pt x="3605211" y="0"/>
                  <a:pt x="36652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46" name="Google Shape;46;p3"/>
          <p:cNvGrpSpPr/>
          <p:nvPr/>
        </p:nvGrpSpPr>
        <p:grpSpPr>
          <a:xfrm>
            <a:off x="116973" y="202172"/>
            <a:ext cx="653367" cy="145697"/>
            <a:chOff x="5810250" y="3367087"/>
            <a:chExt cx="572476" cy="127659"/>
          </a:xfrm>
        </p:grpSpPr>
        <p:sp>
          <p:nvSpPr>
            <p:cNvPr id="47" name="Google Shape;47;p3"/>
            <p:cNvSpPr/>
            <p:nvPr/>
          </p:nvSpPr>
          <p:spPr>
            <a:xfrm>
              <a:off x="6032158" y="3367087"/>
              <a:ext cx="126733" cy="127659"/>
            </a:xfrm>
            <a:custGeom>
              <a:avLst/>
              <a:gdLst/>
              <a:ahLst/>
              <a:cxnLst/>
              <a:rect l="l" t="t" r="r" b="b"/>
              <a:pathLst>
                <a:path w="126733" h="127659" extrusionOk="0">
                  <a:moveTo>
                    <a:pt x="64794" y="0"/>
                  </a:moveTo>
                  <a:cubicBezTo>
                    <a:pt x="103846" y="0"/>
                    <a:pt x="127659" y="23813"/>
                    <a:pt x="126706" y="62865"/>
                  </a:cubicBezTo>
                  <a:cubicBezTo>
                    <a:pt x="126706" y="101918"/>
                    <a:pt x="100036" y="128588"/>
                    <a:pt x="61936" y="127635"/>
                  </a:cubicBezTo>
                  <a:cubicBezTo>
                    <a:pt x="26694" y="126683"/>
                    <a:pt x="-929" y="98108"/>
                    <a:pt x="24" y="61913"/>
                  </a:cubicBezTo>
                  <a:cubicBezTo>
                    <a:pt x="976" y="23813"/>
                    <a:pt x="26694" y="0"/>
                    <a:pt x="64794" y="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5810250" y="3368039"/>
              <a:ext cx="122895" cy="122898"/>
            </a:xfrm>
            <a:custGeom>
              <a:avLst/>
              <a:gdLst/>
              <a:ahLst/>
              <a:cxnLst/>
              <a:rect l="l" t="t" r="r" b="b"/>
              <a:pathLst>
                <a:path w="122895" h="122898" extrusionOk="0">
                  <a:moveTo>
                    <a:pt x="0" y="60960"/>
                  </a:moveTo>
                  <a:cubicBezTo>
                    <a:pt x="0" y="27623"/>
                    <a:pt x="27623" y="0"/>
                    <a:pt x="60008" y="0"/>
                  </a:cubicBezTo>
                  <a:cubicBezTo>
                    <a:pt x="95250" y="953"/>
                    <a:pt x="123825" y="30480"/>
                    <a:pt x="122873" y="65723"/>
                  </a:cubicBezTo>
                  <a:cubicBezTo>
                    <a:pt x="121920" y="98108"/>
                    <a:pt x="93345" y="123825"/>
                    <a:pt x="59055" y="122873"/>
                  </a:cubicBezTo>
                  <a:cubicBezTo>
                    <a:pt x="25718" y="122873"/>
                    <a:pt x="0" y="95250"/>
                    <a:pt x="0" y="6096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3"/>
            <p:cNvSpPr/>
            <p:nvPr/>
          </p:nvSpPr>
          <p:spPr>
            <a:xfrm>
              <a:off x="6259805" y="3368039"/>
              <a:ext cx="122921" cy="122898"/>
            </a:xfrm>
            <a:custGeom>
              <a:avLst/>
              <a:gdLst/>
              <a:ahLst/>
              <a:cxnLst/>
              <a:rect l="l" t="t" r="r" b="b"/>
              <a:pathLst>
                <a:path w="122921" h="122898" extrusionOk="0">
                  <a:moveTo>
                    <a:pt x="58127" y="122873"/>
                  </a:moveTo>
                  <a:cubicBezTo>
                    <a:pt x="25742" y="121920"/>
                    <a:pt x="-928" y="93345"/>
                    <a:pt x="25" y="60008"/>
                  </a:cubicBezTo>
                  <a:cubicBezTo>
                    <a:pt x="977" y="25718"/>
                    <a:pt x="27647" y="0"/>
                    <a:pt x="61937" y="0"/>
                  </a:cubicBezTo>
                  <a:cubicBezTo>
                    <a:pt x="97180" y="0"/>
                    <a:pt x="123850" y="28575"/>
                    <a:pt x="122897" y="62865"/>
                  </a:cubicBezTo>
                  <a:cubicBezTo>
                    <a:pt x="121945" y="98108"/>
                    <a:pt x="94322" y="123825"/>
                    <a:pt x="58127" y="12287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 name="Google Shape;50;p3"/>
          <p:cNvSpPr/>
          <p:nvPr/>
        </p:nvSpPr>
        <p:spPr>
          <a:xfrm rot="10714074" flipH="1">
            <a:off x="6427435" y="202021"/>
            <a:ext cx="147313" cy="147313"/>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1" name="Google Shape;51;p3"/>
          <p:cNvSpPr/>
          <p:nvPr/>
        </p:nvSpPr>
        <p:spPr>
          <a:xfrm>
            <a:off x="1275347" y="582328"/>
            <a:ext cx="10152000" cy="360000"/>
          </a:xfrm>
          <a:prstGeom prst="roundRect">
            <a:avLst>
              <a:gd name="adj" fmla="val 50000"/>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52" name="Google Shape;52;p3"/>
          <p:cNvCxnSpPr/>
          <p:nvPr/>
        </p:nvCxnSpPr>
        <p:spPr>
          <a:xfrm>
            <a:off x="0" y="1036320"/>
            <a:ext cx="12192000" cy="0"/>
          </a:xfrm>
          <a:prstGeom prst="straightConnector1">
            <a:avLst/>
          </a:prstGeom>
          <a:noFill/>
          <a:ln w="9525" cap="flat" cmpd="sng">
            <a:solidFill>
              <a:srgbClr val="BFBFBF"/>
            </a:solidFill>
            <a:prstDash val="solid"/>
            <a:miter lim="800000"/>
            <a:headEnd type="none" w="sm" len="sm"/>
            <a:tailEnd type="none" w="sm" len="sm"/>
          </a:ln>
        </p:spPr>
      </p:cxnSp>
      <p:sp>
        <p:nvSpPr>
          <p:cNvPr id="53" name="Google Shape;53;p3"/>
          <p:cNvSpPr/>
          <p:nvPr/>
        </p:nvSpPr>
        <p:spPr>
          <a:xfrm>
            <a:off x="909118" y="666560"/>
            <a:ext cx="208279" cy="202230"/>
          </a:xfrm>
          <a:custGeom>
            <a:avLst/>
            <a:gdLst/>
            <a:ahLst/>
            <a:cxnLst/>
            <a:rect l="l" t="t" r="r" b="b"/>
            <a:pathLst>
              <a:path w="149304" h="144968" extrusionOk="0">
                <a:moveTo>
                  <a:pt x="111204" y="36383"/>
                </a:moveTo>
                <a:cubicBezTo>
                  <a:pt x="81677" y="11618"/>
                  <a:pt x="53102" y="12571"/>
                  <a:pt x="31194" y="36383"/>
                </a:cubicBezTo>
                <a:cubicBezTo>
                  <a:pt x="11192" y="59243"/>
                  <a:pt x="12144" y="90676"/>
                  <a:pt x="34052" y="111631"/>
                </a:cubicBezTo>
                <a:cubicBezTo>
                  <a:pt x="60722" y="138301"/>
                  <a:pt x="85487" y="133538"/>
                  <a:pt x="132159" y="90676"/>
                </a:cubicBezTo>
                <a:cubicBezTo>
                  <a:pt x="138827" y="107821"/>
                  <a:pt x="132159" y="120203"/>
                  <a:pt x="109299" y="134491"/>
                </a:cubicBezTo>
                <a:cubicBezTo>
                  <a:pt x="78819" y="152588"/>
                  <a:pt x="40719" y="146874"/>
                  <a:pt x="17859" y="120203"/>
                </a:cubicBezTo>
                <a:cubicBezTo>
                  <a:pt x="-5953" y="92581"/>
                  <a:pt x="-5953" y="52576"/>
                  <a:pt x="17859" y="24953"/>
                </a:cubicBezTo>
                <a:cubicBezTo>
                  <a:pt x="44529" y="-6479"/>
                  <a:pt x="80724" y="-8384"/>
                  <a:pt x="127397" y="20191"/>
                </a:cubicBezTo>
                <a:cubicBezTo>
                  <a:pt x="133112" y="15428"/>
                  <a:pt x="139779" y="10666"/>
                  <a:pt x="149304" y="3998"/>
                </a:cubicBezTo>
                <a:cubicBezTo>
                  <a:pt x="149304" y="24001"/>
                  <a:pt x="149304" y="41146"/>
                  <a:pt x="149304" y="59243"/>
                </a:cubicBezTo>
                <a:cubicBezTo>
                  <a:pt x="132159" y="59243"/>
                  <a:pt x="115967" y="59243"/>
                  <a:pt x="96917" y="59243"/>
                </a:cubicBezTo>
                <a:cubicBezTo>
                  <a:pt x="101679" y="51623"/>
                  <a:pt x="106442" y="44956"/>
                  <a:pt x="111204" y="36383"/>
                </a:cubicBezTo>
                <a:close/>
              </a:path>
            </a:pathLst>
          </a:custGeom>
          <a:solidFill>
            <a:srgbClr val="6565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12004357" y="1037272"/>
            <a:ext cx="12620" cy="5792571"/>
          </a:xfrm>
          <a:custGeom>
            <a:avLst/>
            <a:gdLst/>
            <a:ahLst/>
            <a:cxnLst/>
            <a:rect l="l" t="t" r="r" b="b"/>
            <a:pathLst>
              <a:path w="12620" h="3836140" extrusionOk="0">
                <a:moveTo>
                  <a:pt x="0" y="3835718"/>
                </a:moveTo>
                <a:cubicBezTo>
                  <a:pt x="0" y="3820478"/>
                  <a:pt x="953" y="3806190"/>
                  <a:pt x="953" y="3790950"/>
                </a:cubicBezTo>
                <a:cubicBezTo>
                  <a:pt x="953" y="2541270"/>
                  <a:pt x="953" y="1291590"/>
                  <a:pt x="953" y="41910"/>
                </a:cubicBezTo>
                <a:cubicBezTo>
                  <a:pt x="953" y="27623"/>
                  <a:pt x="0" y="14288"/>
                  <a:pt x="0" y="0"/>
                </a:cubicBezTo>
                <a:cubicBezTo>
                  <a:pt x="3810" y="3810"/>
                  <a:pt x="10478" y="6668"/>
                  <a:pt x="11430" y="10478"/>
                </a:cubicBezTo>
                <a:cubicBezTo>
                  <a:pt x="13335" y="21908"/>
                  <a:pt x="12383" y="33338"/>
                  <a:pt x="12383" y="43815"/>
                </a:cubicBezTo>
                <a:cubicBezTo>
                  <a:pt x="12383" y="1291590"/>
                  <a:pt x="12383" y="2539365"/>
                  <a:pt x="12383" y="3788093"/>
                </a:cubicBezTo>
                <a:cubicBezTo>
                  <a:pt x="12383" y="3804285"/>
                  <a:pt x="12383" y="3819525"/>
                  <a:pt x="12383" y="3835718"/>
                </a:cubicBezTo>
                <a:cubicBezTo>
                  <a:pt x="8573" y="3836670"/>
                  <a:pt x="3810" y="3835718"/>
                  <a:pt x="0" y="3835718"/>
                </a:cubicBezTo>
                <a:close/>
              </a:path>
            </a:pathLst>
          </a:custGeom>
          <a:solidFill>
            <a:srgbClr val="C3C3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3"/>
          <p:cNvSpPr/>
          <p:nvPr/>
        </p:nvSpPr>
        <p:spPr>
          <a:xfrm>
            <a:off x="2324501" y="1465045"/>
            <a:ext cx="7335300" cy="537900"/>
          </a:xfrm>
          <a:prstGeom prst="roundRect">
            <a:avLst>
              <a:gd name="adj" fmla="val 50000"/>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3"/>
          <p:cNvSpPr/>
          <p:nvPr/>
        </p:nvSpPr>
        <p:spPr>
          <a:xfrm>
            <a:off x="11978391" y="793297"/>
            <a:ext cx="52330" cy="39762"/>
          </a:xfrm>
          <a:custGeom>
            <a:avLst/>
            <a:gdLst/>
            <a:ahLst/>
            <a:cxnLst/>
            <a:rect l="l" t="t" r="r" b="b"/>
            <a:pathLst>
              <a:path w="39052" h="29673" extrusionOk="0">
                <a:moveTo>
                  <a:pt x="39053" y="15313"/>
                </a:moveTo>
                <a:cubicBezTo>
                  <a:pt x="28575" y="21980"/>
                  <a:pt x="20955" y="30553"/>
                  <a:pt x="15240" y="29600"/>
                </a:cubicBezTo>
                <a:cubicBezTo>
                  <a:pt x="9525" y="28648"/>
                  <a:pt x="4763" y="19123"/>
                  <a:pt x="0" y="14360"/>
                </a:cubicBezTo>
                <a:cubicBezTo>
                  <a:pt x="5715" y="9598"/>
                  <a:pt x="10478" y="73"/>
                  <a:pt x="17145" y="73"/>
                </a:cubicBezTo>
                <a:cubicBezTo>
                  <a:pt x="21908" y="-880"/>
                  <a:pt x="28575" y="7693"/>
                  <a:pt x="39053" y="15313"/>
                </a:cubicBezTo>
                <a:close/>
              </a:path>
            </a:pathLst>
          </a:custGeom>
          <a:solidFill>
            <a:srgbClr val="72727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11978391" y="716812"/>
            <a:ext cx="52330" cy="39675"/>
          </a:xfrm>
          <a:custGeom>
            <a:avLst/>
            <a:gdLst/>
            <a:ahLst/>
            <a:cxnLst/>
            <a:rect l="l" t="t" r="r" b="b"/>
            <a:pathLst>
              <a:path w="39052" h="29608" extrusionOk="0">
                <a:moveTo>
                  <a:pt x="39053" y="16193"/>
                </a:moveTo>
                <a:cubicBezTo>
                  <a:pt x="27623" y="22860"/>
                  <a:pt x="20955" y="30480"/>
                  <a:pt x="15240" y="29528"/>
                </a:cubicBezTo>
                <a:cubicBezTo>
                  <a:pt x="9525" y="28575"/>
                  <a:pt x="4763" y="19050"/>
                  <a:pt x="0" y="14288"/>
                </a:cubicBezTo>
                <a:cubicBezTo>
                  <a:pt x="5715" y="9525"/>
                  <a:pt x="11430" y="953"/>
                  <a:pt x="17145" y="0"/>
                </a:cubicBezTo>
                <a:cubicBezTo>
                  <a:pt x="21908" y="0"/>
                  <a:pt x="28575" y="8573"/>
                  <a:pt x="39053" y="16193"/>
                </a:cubicBezTo>
                <a:close/>
              </a:path>
            </a:pathLst>
          </a:custGeom>
          <a:solidFill>
            <a:srgbClr val="72727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11978391" y="641508"/>
            <a:ext cx="52330" cy="40950"/>
          </a:xfrm>
          <a:custGeom>
            <a:avLst/>
            <a:gdLst/>
            <a:ahLst/>
            <a:cxnLst/>
            <a:rect l="l" t="t" r="r" b="b"/>
            <a:pathLst>
              <a:path w="39052" h="30560" extrusionOk="0">
                <a:moveTo>
                  <a:pt x="39053" y="16192"/>
                </a:moveTo>
                <a:cubicBezTo>
                  <a:pt x="27623" y="23813"/>
                  <a:pt x="20955" y="31433"/>
                  <a:pt x="15240" y="30480"/>
                </a:cubicBezTo>
                <a:cubicBezTo>
                  <a:pt x="9525" y="29528"/>
                  <a:pt x="4763" y="20003"/>
                  <a:pt x="0" y="14288"/>
                </a:cubicBezTo>
                <a:cubicBezTo>
                  <a:pt x="5715" y="9525"/>
                  <a:pt x="11430" y="0"/>
                  <a:pt x="17145" y="0"/>
                </a:cubicBezTo>
                <a:cubicBezTo>
                  <a:pt x="21908" y="0"/>
                  <a:pt x="28575" y="8573"/>
                  <a:pt x="39053" y="16192"/>
                </a:cubicBezTo>
                <a:close/>
              </a:path>
            </a:pathLst>
          </a:custGeom>
          <a:solidFill>
            <a:srgbClr val="72727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rot="-5400000">
            <a:off x="520974" y="680341"/>
            <a:ext cx="177086" cy="197951"/>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3"/>
          <p:cNvSpPr/>
          <p:nvPr/>
        </p:nvSpPr>
        <p:spPr>
          <a:xfrm rot="5400000">
            <a:off x="206813" y="680338"/>
            <a:ext cx="177086" cy="197951"/>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rot="8100000" flipH="1">
            <a:off x="6003678" y="188846"/>
            <a:ext cx="145786" cy="145786"/>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606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62" name="Google Shape;62;p3"/>
          <p:cNvGrpSpPr/>
          <p:nvPr/>
        </p:nvGrpSpPr>
        <p:grpSpPr>
          <a:xfrm>
            <a:off x="168448" y="2510989"/>
            <a:ext cx="11692997" cy="1539600"/>
            <a:chOff x="176469" y="2467675"/>
            <a:chExt cx="11692997" cy="1539600"/>
          </a:xfrm>
        </p:grpSpPr>
        <p:sp>
          <p:nvSpPr>
            <p:cNvPr id="63" name="Google Shape;63;p3"/>
            <p:cNvSpPr/>
            <p:nvPr/>
          </p:nvSpPr>
          <p:spPr>
            <a:xfrm>
              <a:off x="176469"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4" name="Google Shape;64;p3"/>
            <p:cNvSpPr/>
            <p:nvPr/>
          </p:nvSpPr>
          <p:spPr>
            <a:xfrm>
              <a:off x="2557918"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5" name="Google Shape;65;p3"/>
            <p:cNvSpPr/>
            <p:nvPr/>
          </p:nvSpPr>
          <p:spPr>
            <a:xfrm>
              <a:off x="4939367"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6" name="Google Shape;66;p3"/>
            <p:cNvSpPr/>
            <p:nvPr/>
          </p:nvSpPr>
          <p:spPr>
            <a:xfrm>
              <a:off x="7320816"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3"/>
            <p:cNvSpPr/>
            <p:nvPr/>
          </p:nvSpPr>
          <p:spPr>
            <a:xfrm>
              <a:off x="9702266" y="2467675"/>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68" name="Google Shape;68;p3"/>
          <p:cNvGrpSpPr/>
          <p:nvPr/>
        </p:nvGrpSpPr>
        <p:grpSpPr>
          <a:xfrm>
            <a:off x="168448" y="4285246"/>
            <a:ext cx="11692997" cy="1539600"/>
            <a:chOff x="179677" y="4241932"/>
            <a:chExt cx="11692997" cy="1539600"/>
          </a:xfrm>
        </p:grpSpPr>
        <p:sp>
          <p:nvSpPr>
            <p:cNvPr id="69" name="Google Shape;69;p3"/>
            <p:cNvSpPr/>
            <p:nvPr/>
          </p:nvSpPr>
          <p:spPr>
            <a:xfrm>
              <a:off x="179677"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3"/>
            <p:cNvSpPr/>
            <p:nvPr/>
          </p:nvSpPr>
          <p:spPr>
            <a:xfrm>
              <a:off x="2561126"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 name="Google Shape;71;p3"/>
            <p:cNvSpPr/>
            <p:nvPr/>
          </p:nvSpPr>
          <p:spPr>
            <a:xfrm>
              <a:off x="4942575"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2" name="Google Shape;72;p3"/>
            <p:cNvSpPr/>
            <p:nvPr/>
          </p:nvSpPr>
          <p:spPr>
            <a:xfrm>
              <a:off x="7324024"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 name="Google Shape;73;p3"/>
            <p:cNvSpPr/>
            <p:nvPr/>
          </p:nvSpPr>
          <p:spPr>
            <a:xfrm>
              <a:off x="9705474" y="4241932"/>
              <a:ext cx="2167200" cy="1539600"/>
            </a:xfrm>
            <a:prstGeom prst="roundRect">
              <a:avLst>
                <a:gd name="adj" fmla="val 5491"/>
              </a:avLst>
            </a:prstGeom>
            <a:solidFill>
              <a:srgbClr val="FFFFFF"/>
            </a:solidFill>
            <a:ln>
              <a:noFill/>
            </a:ln>
            <a:effectLst>
              <a:outerShdw blurRad="127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74" name="Google Shape;74;p3" descr="Magnifying glass with solid fill"/>
          <p:cNvSpPr/>
          <p:nvPr/>
        </p:nvSpPr>
        <p:spPr>
          <a:xfrm>
            <a:off x="2478096" y="1611501"/>
            <a:ext cx="266918" cy="267128"/>
          </a:xfrm>
          <a:custGeom>
            <a:avLst/>
            <a:gdLst/>
            <a:ahLst/>
            <a:cxnLst/>
            <a:rect l="l" t="t" r="r" b="b"/>
            <a:pathLst>
              <a:path w="751881" h="752474" extrusionOk="0">
                <a:moveTo>
                  <a:pt x="732473" y="638175"/>
                </a:moveTo>
                <a:lnTo>
                  <a:pt x="613410" y="519112"/>
                </a:lnTo>
                <a:cubicBezTo>
                  <a:pt x="597218" y="502920"/>
                  <a:pt x="575310" y="497205"/>
                  <a:pt x="554355" y="501015"/>
                </a:cubicBezTo>
                <a:lnTo>
                  <a:pt x="512445" y="459105"/>
                </a:lnTo>
                <a:cubicBezTo>
                  <a:pt x="549593" y="411480"/>
                  <a:pt x="571500" y="350520"/>
                  <a:pt x="571500" y="285750"/>
                </a:cubicBezTo>
                <a:cubicBezTo>
                  <a:pt x="571500" y="128588"/>
                  <a:pt x="442912" y="0"/>
                  <a:pt x="285750" y="0"/>
                </a:cubicBezTo>
                <a:cubicBezTo>
                  <a:pt x="128588" y="0"/>
                  <a:pt x="0" y="128588"/>
                  <a:pt x="0" y="285750"/>
                </a:cubicBezTo>
                <a:cubicBezTo>
                  <a:pt x="0" y="442912"/>
                  <a:pt x="128588" y="571500"/>
                  <a:pt x="285750" y="571500"/>
                </a:cubicBezTo>
                <a:cubicBezTo>
                  <a:pt x="350520" y="571500"/>
                  <a:pt x="410528" y="549593"/>
                  <a:pt x="459105" y="512445"/>
                </a:cubicBezTo>
                <a:lnTo>
                  <a:pt x="501015" y="554355"/>
                </a:lnTo>
                <a:cubicBezTo>
                  <a:pt x="497205" y="575310"/>
                  <a:pt x="502920" y="597218"/>
                  <a:pt x="519112" y="613410"/>
                </a:cubicBezTo>
                <a:lnTo>
                  <a:pt x="638175" y="732473"/>
                </a:lnTo>
                <a:cubicBezTo>
                  <a:pt x="651510" y="745808"/>
                  <a:pt x="668655" y="752475"/>
                  <a:pt x="685800" y="752475"/>
                </a:cubicBezTo>
                <a:cubicBezTo>
                  <a:pt x="702945" y="752475"/>
                  <a:pt x="720090" y="745808"/>
                  <a:pt x="733425" y="732473"/>
                </a:cubicBezTo>
                <a:cubicBezTo>
                  <a:pt x="758190" y="705802"/>
                  <a:pt x="758190" y="663893"/>
                  <a:pt x="732473" y="638175"/>
                </a:cubicBezTo>
                <a:close/>
                <a:moveTo>
                  <a:pt x="284798" y="513398"/>
                </a:moveTo>
                <a:cubicBezTo>
                  <a:pt x="159067" y="513398"/>
                  <a:pt x="56197" y="410528"/>
                  <a:pt x="56197" y="284798"/>
                </a:cubicBezTo>
                <a:cubicBezTo>
                  <a:pt x="56197" y="159067"/>
                  <a:pt x="159067" y="56197"/>
                  <a:pt x="284798" y="56197"/>
                </a:cubicBezTo>
                <a:cubicBezTo>
                  <a:pt x="410528" y="56197"/>
                  <a:pt x="513398" y="159067"/>
                  <a:pt x="513398" y="284798"/>
                </a:cubicBezTo>
                <a:cubicBezTo>
                  <a:pt x="513398" y="410528"/>
                  <a:pt x="410528" y="513398"/>
                  <a:pt x="284798" y="513398"/>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595959"/>
              </a:solidFill>
              <a:latin typeface="Calibri"/>
              <a:ea typeface="Calibri"/>
              <a:cs typeface="Calibri"/>
              <a:sym typeface="Calibri"/>
            </a:endParaRPr>
          </a:p>
        </p:txBody>
      </p:sp>
      <p:grpSp>
        <p:nvGrpSpPr>
          <p:cNvPr id="75" name="Google Shape;75;p3"/>
          <p:cNvGrpSpPr/>
          <p:nvPr/>
        </p:nvGrpSpPr>
        <p:grpSpPr>
          <a:xfrm>
            <a:off x="9325202" y="1597539"/>
            <a:ext cx="149604" cy="293698"/>
            <a:chOff x="9949398" y="2089191"/>
            <a:chExt cx="854393" cy="1677317"/>
          </a:xfrm>
        </p:grpSpPr>
        <p:sp>
          <p:nvSpPr>
            <p:cNvPr id="76" name="Google Shape;76;p3"/>
            <p:cNvSpPr/>
            <p:nvPr/>
          </p:nvSpPr>
          <p:spPr>
            <a:xfrm>
              <a:off x="10312609" y="3353408"/>
              <a:ext cx="127500" cy="413100"/>
            </a:xfrm>
            <a:prstGeom prst="roundRect">
              <a:avLst>
                <a:gd name="adj" fmla="val 50000"/>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7" name="Google Shape;77;p3"/>
            <p:cNvSpPr/>
            <p:nvPr/>
          </p:nvSpPr>
          <p:spPr>
            <a:xfrm>
              <a:off x="10149233" y="2089191"/>
              <a:ext cx="454200" cy="1077900"/>
            </a:xfrm>
            <a:prstGeom prst="roundRect">
              <a:avLst>
                <a:gd name="adj" fmla="val 50000"/>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8" name="Google Shape;78;p3"/>
            <p:cNvSpPr/>
            <p:nvPr/>
          </p:nvSpPr>
          <p:spPr>
            <a:xfrm>
              <a:off x="9949398" y="2759073"/>
              <a:ext cx="854393" cy="609219"/>
            </a:xfrm>
            <a:custGeom>
              <a:avLst/>
              <a:gdLst/>
              <a:ahLst/>
              <a:cxnLst/>
              <a:rect l="l" t="t" r="r" b="b"/>
              <a:pathLst>
                <a:path w="438150" h="312420" extrusionOk="0">
                  <a:moveTo>
                    <a:pt x="0" y="0"/>
                  </a:moveTo>
                  <a:lnTo>
                    <a:pt x="57150" y="0"/>
                  </a:lnTo>
                  <a:lnTo>
                    <a:pt x="57150" y="95250"/>
                  </a:lnTo>
                  <a:cubicBezTo>
                    <a:pt x="57150" y="184785"/>
                    <a:pt x="129540" y="257175"/>
                    <a:pt x="219075" y="257175"/>
                  </a:cubicBezTo>
                  <a:cubicBezTo>
                    <a:pt x="308610" y="257175"/>
                    <a:pt x="381000" y="184785"/>
                    <a:pt x="381000" y="95250"/>
                  </a:cubicBezTo>
                  <a:lnTo>
                    <a:pt x="381000" y="0"/>
                  </a:lnTo>
                  <a:lnTo>
                    <a:pt x="438150" y="0"/>
                  </a:lnTo>
                  <a:lnTo>
                    <a:pt x="438150" y="95250"/>
                  </a:lnTo>
                  <a:cubicBezTo>
                    <a:pt x="438150" y="206693"/>
                    <a:pt x="355283" y="298133"/>
                    <a:pt x="247650" y="312420"/>
                  </a:cubicBezTo>
                  <a:lnTo>
                    <a:pt x="190500" y="312420"/>
                  </a:lnTo>
                  <a:cubicBezTo>
                    <a:pt x="82868" y="298133"/>
                    <a:pt x="0" y="206693"/>
                    <a:pt x="0" y="95250"/>
                  </a:cubicBezTo>
                  <a:lnTo>
                    <a:pt x="0" y="0"/>
                  </a:lnTo>
                  <a:close/>
                </a:path>
              </a:pathLst>
            </a:custGeom>
            <a:gradFill>
              <a:gsLst>
                <a:gs pos="0">
                  <a:srgbClr val="FBBC05"/>
                </a:gs>
                <a:gs pos="25000">
                  <a:srgbClr val="EA4335"/>
                </a:gs>
                <a:gs pos="100000">
                  <a:srgbClr val="EA4335"/>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79;p3"/>
          <p:cNvSpPr/>
          <p:nvPr/>
        </p:nvSpPr>
        <p:spPr>
          <a:xfrm>
            <a:off x="12031981" y="1086731"/>
            <a:ext cx="131778" cy="2267754"/>
          </a:xfrm>
          <a:custGeom>
            <a:avLst/>
            <a:gdLst/>
            <a:ahLst/>
            <a:cxnLst/>
            <a:rect l="l" t="t" r="r" b="b"/>
            <a:pathLst>
              <a:path w="90725" h="2256472" extrusionOk="0">
                <a:moveTo>
                  <a:pt x="0" y="1128713"/>
                </a:moveTo>
                <a:cubicBezTo>
                  <a:pt x="0" y="775335"/>
                  <a:pt x="0" y="421005"/>
                  <a:pt x="0" y="67628"/>
                </a:cubicBezTo>
                <a:cubicBezTo>
                  <a:pt x="0" y="21908"/>
                  <a:pt x="14288" y="0"/>
                  <a:pt x="44768" y="0"/>
                </a:cubicBezTo>
                <a:cubicBezTo>
                  <a:pt x="75248" y="0"/>
                  <a:pt x="90488" y="20955"/>
                  <a:pt x="90488" y="67628"/>
                </a:cubicBezTo>
                <a:cubicBezTo>
                  <a:pt x="90488" y="776288"/>
                  <a:pt x="90488" y="1484948"/>
                  <a:pt x="90488" y="2192655"/>
                </a:cubicBezTo>
                <a:cubicBezTo>
                  <a:pt x="90488" y="2201228"/>
                  <a:pt x="91440" y="2209800"/>
                  <a:pt x="89535" y="2217420"/>
                </a:cubicBezTo>
                <a:cubicBezTo>
                  <a:pt x="85725" y="2242185"/>
                  <a:pt x="70485" y="2256473"/>
                  <a:pt x="45720" y="2256473"/>
                </a:cubicBezTo>
                <a:cubicBezTo>
                  <a:pt x="20955" y="2256473"/>
                  <a:pt x="5715" y="2242185"/>
                  <a:pt x="1905" y="2217420"/>
                </a:cubicBezTo>
                <a:cubicBezTo>
                  <a:pt x="0" y="2206943"/>
                  <a:pt x="952" y="2194560"/>
                  <a:pt x="952" y="2184083"/>
                </a:cubicBezTo>
                <a:cubicBezTo>
                  <a:pt x="0" y="1832610"/>
                  <a:pt x="0" y="1481138"/>
                  <a:pt x="0" y="1128713"/>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 name="Google Shape;80;p3"/>
          <p:cNvGrpSpPr/>
          <p:nvPr/>
        </p:nvGrpSpPr>
        <p:grpSpPr>
          <a:xfrm>
            <a:off x="11567160" y="612648"/>
            <a:ext cx="265973" cy="265973"/>
            <a:chOff x="8610600" y="-211873"/>
            <a:chExt cx="313500" cy="313500"/>
          </a:xfrm>
        </p:grpSpPr>
        <p:sp>
          <p:nvSpPr>
            <p:cNvPr id="81" name="Google Shape;81;p3"/>
            <p:cNvSpPr/>
            <p:nvPr/>
          </p:nvSpPr>
          <p:spPr>
            <a:xfrm>
              <a:off x="8610600" y="-211873"/>
              <a:ext cx="313500" cy="313500"/>
            </a:xfrm>
            <a:prstGeom prst="ellipse">
              <a:avLst/>
            </a:pr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8677894" y="-144833"/>
              <a:ext cx="180008" cy="191321"/>
              <a:chOff x="5145275" y="1056950"/>
              <a:chExt cx="212800" cy="226175"/>
            </a:xfrm>
          </p:grpSpPr>
          <p:sp>
            <p:nvSpPr>
              <p:cNvPr id="83" name="Google Shape;83;p3"/>
              <p:cNvSpPr/>
              <p:nvPr/>
            </p:nvSpPr>
            <p:spPr>
              <a:xfrm>
                <a:off x="5198375" y="1056950"/>
                <a:ext cx="106625" cy="106175"/>
              </a:xfrm>
              <a:custGeom>
                <a:avLst/>
                <a:gdLst/>
                <a:ahLst/>
                <a:cxnLst/>
                <a:rect l="l" t="t" r="r" b="b"/>
                <a:pathLst>
                  <a:path w="4265" h="4247" extrusionOk="0">
                    <a:moveTo>
                      <a:pt x="2141" y="0"/>
                    </a:moveTo>
                    <a:cubicBezTo>
                      <a:pt x="964" y="0"/>
                      <a:pt x="0" y="946"/>
                      <a:pt x="0" y="2124"/>
                    </a:cubicBezTo>
                    <a:cubicBezTo>
                      <a:pt x="0" y="3301"/>
                      <a:pt x="964" y="4247"/>
                      <a:pt x="2141" y="4247"/>
                    </a:cubicBezTo>
                    <a:cubicBezTo>
                      <a:pt x="3319" y="4247"/>
                      <a:pt x="4265" y="3301"/>
                      <a:pt x="4265" y="2124"/>
                    </a:cubicBezTo>
                    <a:cubicBezTo>
                      <a:pt x="4265" y="946"/>
                      <a:pt x="3319" y="0"/>
                      <a:pt x="2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145275" y="1176500"/>
                <a:ext cx="212800" cy="106625"/>
              </a:xfrm>
              <a:custGeom>
                <a:avLst/>
                <a:gdLst/>
                <a:ahLst/>
                <a:cxnLst/>
                <a:rect l="l" t="t" r="r" b="b"/>
                <a:pathLst>
                  <a:path w="8512" h="4265" extrusionOk="0">
                    <a:moveTo>
                      <a:pt x="4265" y="0"/>
                    </a:moveTo>
                    <a:cubicBezTo>
                      <a:pt x="3677" y="0"/>
                      <a:pt x="3088" y="107"/>
                      <a:pt x="2499" y="268"/>
                    </a:cubicBezTo>
                    <a:cubicBezTo>
                      <a:pt x="1767" y="482"/>
                      <a:pt x="1018" y="857"/>
                      <a:pt x="429" y="1285"/>
                    </a:cubicBezTo>
                    <a:cubicBezTo>
                      <a:pt x="162" y="1499"/>
                      <a:pt x="1" y="1820"/>
                      <a:pt x="1" y="2141"/>
                    </a:cubicBezTo>
                    <a:lnTo>
                      <a:pt x="1" y="4264"/>
                    </a:lnTo>
                    <a:lnTo>
                      <a:pt x="8512" y="4264"/>
                    </a:lnTo>
                    <a:lnTo>
                      <a:pt x="8512" y="2141"/>
                    </a:lnTo>
                    <a:cubicBezTo>
                      <a:pt x="8512" y="1820"/>
                      <a:pt x="8351" y="1499"/>
                      <a:pt x="8084" y="1285"/>
                    </a:cubicBezTo>
                    <a:cubicBezTo>
                      <a:pt x="7513" y="803"/>
                      <a:pt x="6763" y="482"/>
                      <a:pt x="6014" y="268"/>
                    </a:cubicBezTo>
                    <a:cubicBezTo>
                      <a:pt x="5497" y="107"/>
                      <a:pt x="4890" y="0"/>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 name="Google Shape;85;p3"/>
          <p:cNvSpPr txBox="1">
            <a:spLocks noGrp="1"/>
          </p:cNvSpPr>
          <p:nvPr>
            <p:ph type="title"/>
          </p:nvPr>
        </p:nvSpPr>
        <p:spPr>
          <a:xfrm>
            <a:off x="2908775" y="1465050"/>
            <a:ext cx="6233700" cy="5379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Font typeface="Arial"/>
              <a:buNone/>
              <a:defRPr sz="1400">
                <a:solidFill>
                  <a:srgbClr val="595959"/>
                </a:solidFill>
                <a:latin typeface="Roboto"/>
                <a:ea typeface="Roboto"/>
                <a:cs typeface="Roboto"/>
                <a:sym typeface="Roboto"/>
              </a:defRPr>
            </a:lvl1pPr>
            <a:lvl2pPr lvl="1" algn="ctr" rtl="0">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2pPr>
            <a:lvl3pPr lvl="2" algn="ctr" rtl="0">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3pPr>
            <a:lvl4pPr lvl="3" algn="ctr" rtl="0">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4pPr>
            <a:lvl5pPr lvl="4" algn="ctr" rtl="0">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5pPr>
            <a:lvl6pPr lvl="5" algn="ctr" rtl="0">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6pPr>
            <a:lvl7pPr lvl="6" algn="ctr" rtl="0">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7pPr>
            <a:lvl8pPr lvl="7" algn="ctr" rtl="0">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8pPr>
            <a:lvl9pPr lvl="8" algn="ctr" rtl="0">
              <a:spcBef>
                <a:spcPts val="0"/>
              </a:spcBef>
              <a:spcAft>
                <a:spcPts val="0"/>
              </a:spcAft>
              <a:buClr>
                <a:schemeClr val="lt2"/>
              </a:buClr>
              <a:buSzPts val="6900"/>
              <a:buFont typeface="Roboto"/>
              <a:buNone/>
              <a:defRPr sz="6900">
                <a:solidFill>
                  <a:schemeClr val="lt2"/>
                </a:solidFill>
                <a:latin typeface="Roboto"/>
                <a:ea typeface="Roboto"/>
                <a:cs typeface="Roboto"/>
                <a:sym typeface="Roboto"/>
              </a:defRPr>
            </a:lvl9pPr>
          </a:lstStyle>
          <a:p>
            <a:endParaRPr/>
          </a:p>
        </p:txBody>
      </p:sp>
      <p:sp>
        <p:nvSpPr>
          <p:cNvPr id="86" name="Google Shape;86;p3"/>
          <p:cNvSpPr txBox="1"/>
          <p:nvPr/>
        </p:nvSpPr>
        <p:spPr>
          <a:xfrm>
            <a:off x="5306100" y="6546375"/>
            <a:ext cx="15798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Roboto"/>
                <a:ea typeface="Roboto"/>
                <a:cs typeface="Roboto"/>
                <a:sym typeface="Roboto"/>
              </a:rPr>
              <a:t>slidesmania.com</a:t>
            </a:r>
            <a:endParaRPr sz="1200">
              <a:solidFill>
                <a:schemeClr val="lt2"/>
              </a:solidFill>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s">
  <p:cSld name="CUSTOM_1">
    <p:spTree>
      <p:nvGrpSpPr>
        <p:cNvPr id="1" name="Shape 98"/>
        <p:cNvGrpSpPr/>
        <p:nvPr/>
      </p:nvGrpSpPr>
      <p:grpSpPr>
        <a:xfrm>
          <a:off x="0" y="0"/>
          <a:ext cx="0" cy="0"/>
          <a:chOff x="0" y="0"/>
          <a:chExt cx="0" cy="0"/>
        </a:xfrm>
      </p:grpSpPr>
      <p:sp>
        <p:nvSpPr>
          <p:cNvPr id="99" name="Google Shape;99;p5"/>
          <p:cNvSpPr/>
          <p:nvPr/>
        </p:nvSpPr>
        <p:spPr>
          <a:xfrm>
            <a:off x="0" y="89535"/>
            <a:ext cx="12192000" cy="6768465"/>
          </a:xfrm>
          <a:custGeom>
            <a:avLst/>
            <a:gdLst/>
            <a:ahLst/>
            <a:cxnLst/>
            <a:rect l="l" t="t" r="r" b="b"/>
            <a:pathLst>
              <a:path w="12192000" h="6768465" extrusionOk="0">
                <a:moveTo>
                  <a:pt x="12191997" y="382102"/>
                </a:moveTo>
                <a:cubicBezTo>
                  <a:pt x="12191998" y="2510890"/>
                  <a:pt x="12191999" y="4639677"/>
                  <a:pt x="12192000" y="6768465"/>
                </a:cubicBezTo>
                <a:lnTo>
                  <a:pt x="0" y="6768465"/>
                </a:lnTo>
                <a:lnTo>
                  <a:pt x="1902" y="382905"/>
                </a:lnTo>
                <a:lnTo>
                  <a:pt x="765807" y="381952"/>
                </a:lnTo>
                <a:cubicBezTo>
                  <a:pt x="845817" y="381952"/>
                  <a:pt x="878202" y="349567"/>
                  <a:pt x="878202" y="270510"/>
                </a:cubicBezTo>
                <a:lnTo>
                  <a:pt x="878202" y="99060"/>
                </a:lnTo>
                <a:cubicBezTo>
                  <a:pt x="878202" y="37147"/>
                  <a:pt x="915350" y="0"/>
                  <a:pt x="975357" y="0"/>
                </a:cubicBezTo>
                <a:lnTo>
                  <a:pt x="3478527" y="0"/>
                </a:lnTo>
                <a:cubicBezTo>
                  <a:pt x="3536630" y="0"/>
                  <a:pt x="3573777" y="38100"/>
                  <a:pt x="3574730" y="97155"/>
                </a:cubicBezTo>
                <a:lnTo>
                  <a:pt x="3574730" y="274320"/>
                </a:lnTo>
                <a:cubicBezTo>
                  <a:pt x="3574730" y="349567"/>
                  <a:pt x="3608067" y="382905"/>
                  <a:pt x="3682362" y="382905"/>
                </a:cubicBezTo>
                <a:lnTo>
                  <a:pt x="6407465" y="382905"/>
                </a:lnTo>
                <a:lnTo>
                  <a:pt x="9047795" y="382905"/>
                </a:lnTo>
                <a:cubicBezTo>
                  <a:pt x="9058272" y="382905"/>
                  <a:pt x="9069702" y="383857"/>
                  <a:pt x="9081132" y="383857"/>
                </a:cubicBezTo>
                <a:lnTo>
                  <a:pt x="9081132" y="382102"/>
                </a:lnTo>
                <a:lnTo>
                  <a:pt x="12191997" y="382102"/>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0" name="Google Shape;100;p5"/>
          <p:cNvSpPr/>
          <p:nvPr/>
        </p:nvSpPr>
        <p:spPr>
          <a:xfrm rot="8100000" flipH="1">
            <a:off x="3312184" y="191568"/>
            <a:ext cx="145786" cy="145786"/>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1" name="Google Shape;101;p5"/>
          <p:cNvSpPr/>
          <p:nvPr/>
        </p:nvSpPr>
        <p:spPr>
          <a:xfrm>
            <a:off x="-1" y="81915"/>
            <a:ext cx="12192001" cy="6776085"/>
          </a:xfrm>
          <a:custGeom>
            <a:avLst/>
            <a:gdLst/>
            <a:ahLst/>
            <a:cxnLst/>
            <a:rect l="l" t="t" r="r" b="b"/>
            <a:pathLst>
              <a:path w="12192001" h="6776085" extrusionOk="0">
                <a:moveTo>
                  <a:pt x="3665218" y="0"/>
                </a:moveTo>
                <a:lnTo>
                  <a:pt x="6168388" y="0"/>
                </a:lnTo>
                <a:cubicBezTo>
                  <a:pt x="6226491" y="0"/>
                  <a:pt x="6263638" y="38100"/>
                  <a:pt x="6264591" y="97155"/>
                </a:cubicBezTo>
                <a:lnTo>
                  <a:pt x="6264591" y="274320"/>
                </a:lnTo>
                <a:cubicBezTo>
                  <a:pt x="6264591" y="349567"/>
                  <a:pt x="6297928" y="382905"/>
                  <a:pt x="6372223" y="382905"/>
                </a:cubicBezTo>
                <a:lnTo>
                  <a:pt x="12192001" y="382102"/>
                </a:lnTo>
                <a:lnTo>
                  <a:pt x="12192001" y="6768465"/>
                </a:lnTo>
                <a:lnTo>
                  <a:pt x="0" y="6776085"/>
                </a:lnTo>
                <a:lnTo>
                  <a:pt x="0" y="391614"/>
                </a:lnTo>
                <a:lnTo>
                  <a:pt x="3455668" y="381952"/>
                </a:lnTo>
                <a:cubicBezTo>
                  <a:pt x="3535678" y="381952"/>
                  <a:pt x="3568063" y="349567"/>
                  <a:pt x="3568063" y="270510"/>
                </a:cubicBezTo>
                <a:lnTo>
                  <a:pt x="3568063" y="99060"/>
                </a:lnTo>
                <a:cubicBezTo>
                  <a:pt x="3568063" y="37147"/>
                  <a:pt x="3605211" y="0"/>
                  <a:pt x="36652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102" name="Google Shape;102;p5"/>
          <p:cNvGrpSpPr/>
          <p:nvPr/>
        </p:nvGrpSpPr>
        <p:grpSpPr>
          <a:xfrm>
            <a:off x="116973" y="202172"/>
            <a:ext cx="653367" cy="145697"/>
            <a:chOff x="5810250" y="3367087"/>
            <a:chExt cx="572476" cy="127659"/>
          </a:xfrm>
        </p:grpSpPr>
        <p:sp>
          <p:nvSpPr>
            <p:cNvPr id="103" name="Google Shape;103;p5"/>
            <p:cNvSpPr/>
            <p:nvPr/>
          </p:nvSpPr>
          <p:spPr>
            <a:xfrm>
              <a:off x="6032158" y="3367087"/>
              <a:ext cx="126733" cy="127659"/>
            </a:xfrm>
            <a:custGeom>
              <a:avLst/>
              <a:gdLst/>
              <a:ahLst/>
              <a:cxnLst/>
              <a:rect l="l" t="t" r="r" b="b"/>
              <a:pathLst>
                <a:path w="126733" h="127659" extrusionOk="0">
                  <a:moveTo>
                    <a:pt x="64794" y="0"/>
                  </a:moveTo>
                  <a:cubicBezTo>
                    <a:pt x="103846" y="0"/>
                    <a:pt x="127659" y="23813"/>
                    <a:pt x="126706" y="62865"/>
                  </a:cubicBezTo>
                  <a:cubicBezTo>
                    <a:pt x="126706" y="101918"/>
                    <a:pt x="100036" y="128588"/>
                    <a:pt x="61936" y="127635"/>
                  </a:cubicBezTo>
                  <a:cubicBezTo>
                    <a:pt x="26694" y="126683"/>
                    <a:pt x="-929" y="98108"/>
                    <a:pt x="24" y="61913"/>
                  </a:cubicBezTo>
                  <a:cubicBezTo>
                    <a:pt x="976" y="23813"/>
                    <a:pt x="26694" y="0"/>
                    <a:pt x="64794" y="0"/>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5"/>
            <p:cNvSpPr/>
            <p:nvPr/>
          </p:nvSpPr>
          <p:spPr>
            <a:xfrm>
              <a:off x="5810250" y="3368039"/>
              <a:ext cx="122895" cy="122898"/>
            </a:xfrm>
            <a:custGeom>
              <a:avLst/>
              <a:gdLst/>
              <a:ahLst/>
              <a:cxnLst/>
              <a:rect l="l" t="t" r="r" b="b"/>
              <a:pathLst>
                <a:path w="122895" h="122898" extrusionOk="0">
                  <a:moveTo>
                    <a:pt x="0" y="60960"/>
                  </a:moveTo>
                  <a:cubicBezTo>
                    <a:pt x="0" y="27623"/>
                    <a:pt x="27623" y="0"/>
                    <a:pt x="60008" y="0"/>
                  </a:cubicBezTo>
                  <a:cubicBezTo>
                    <a:pt x="95250" y="953"/>
                    <a:pt x="123825" y="30480"/>
                    <a:pt x="122873" y="65723"/>
                  </a:cubicBezTo>
                  <a:cubicBezTo>
                    <a:pt x="121920" y="98108"/>
                    <a:pt x="93345" y="123825"/>
                    <a:pt x="59055" y="122873"/>
                  </a:cubicBezTo>
                  <a:cubicBezTo>
                    <a:pt x="25718" y="122873"/>
                    <a:pt x="0" y="95250"/>
                    <a:pt x="0" y="6096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5"/>
            <p:cNvSpPr/>
            <p:nvPr/>
          </p:nvSpPr>
          <p:spPr>
            <a:xfrm>
              <a:off x="6259805" y="3368039"/>
              <a:ext cx="122921" cy="122898"/>
            </a:xfrm>
            <a:custGeom>
              <a:avLst/>
              <a:gdLst/>
              <a:ahLst/>
              <a:cxnLst/>
              <a:rect l="l" t="t" r="r" b="b"/>
              <a:pathLst>
                <a:path w="122921" h="122898" extrusionOk="0">
                  <a:moveTo>
                    <a:pt x="58127" y="122873"/>
                  </a:moveTo>
                  <a:cubicBezTo>
                    <a:pt x="25742" y="121920"/>
                    <a:pt x="-928" y="93345"/>
                    <a:pt x="25" y="60008"/>
                  </a:cubicBezTo>
                  <a:cubicBezTo>
                    <a:pt x="977" y="25718"/>
                    <a:pt x="27647" y="0"/>
                    <a:pt x="61937" y="0"/>
                  </a:cubicBezTo>
                  <a:cubicBezTo>
                    <a:pt x="97180" y="0"/>
                    <a:pt x="123850" y="28575"/>
                    <a:pt x="122897" y="62865"/>
                  </a:cubicBezTo>
                  <a:cubicBezTo>
                    <a:pt x="121945" y="98108"/>
                    <a:pt x="94322" y="123825"/>
                    <a:pt x="58127" y="122873"/>
                  </a:cubicBezTo>
                  <a:close/>
                </a:path>
              </a:pathLst>
            </a:custGeom>
            <a:solidFill>
              <a:srgbClr val="70AD4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6" name="Google Shape;106;p5"/>
          <p:cNvSpPr/>
          <p:nvPr/>
        </p:nvSpPr>
        <p:spPr>
          <a:xfrm rot="10714074" flipH="1">
            <a:off x="9134060" y="187391"/>
            <a:ext cx="147313" cy="147313"/>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w="952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7" name="Google Shape;107;p5"/>
          <p:cNvSpPr/>
          <p:nvPr/>
        </p:nvSpPr>
        <p:spPr>
          <a:xfrm>
            <a:off x="-1" y="81915"/>
            <a:ext cx="12192001" cy="6776085"/>
          </a:xfrm>
          <a:custGeom>
            <a:avLst/>
            <a:gdLst/>
            <a:ahLst/>
            <a:cxnLst/>
            <a:rect l="l" t="t" r="r" b="b"/>
            <a:pathLst>
              <a:path w="12192001" h="6776085" extrusionOk="0">
                <a:moveTo>
                  <a:pt x="3665218" y="0"/>
                </a:moveTo>
                <a:lnTo>
                  <a:pt x="6168388" y="0"/>
                </a:lnTo>
                <a:cubicBezTo>
                  <a:pt x="6226491" y="0"/>
                  <a:pt x="6263638" y="38100"/>
                  <a:pt x="6264591" y="97155"/>
                </a:cubicBezTo>
                <a:lnTo>
                  <a:pt x="6264591" y="274320"/>
                </a:lnTo>
                <a:cubicBezTo>
                  <a:pt x="6264591" y="349567"/>
                  <a:pt x="6297928" y="382905"/>
                  <a:pt x="6372223" y="382905"/>
                </a:cubicBezTo>
                <a:lnTo>
                  <a:pt x="12192001" y="382102"/>
                </a:lnTo>
                <a:lnTo>
                  <a:pt x="12192001" y="6768465"/>
                </a:lnTo>
                <a:lnTo>
                  <a:pt x="0" y="6776085"/>
                </a:lnTo>
                <a:lnTo>
                  <a:pt x="0" y="391614"/>
                </a:lnTo>
                <a:lnTo>
                  <a:pt x="3455668" y="381952"/>
                </a:lnTo>
                <a:cubicBezTo>
                  <a:pt x="3535678" y="381952"/>
                  <a:pt x="3568063" y="349567"/>
                  <a:pt x="3568063" y="270510"/>
                </a:cubicBezTo>
                <a:lnTo>
                  <a:pt x="3568063" y="99060"/>
                </a:lnTo>
                <a:cubicBezTo>
                  <a:pt x="3568063" y="37147"/>
                  <a:pt x="3605211" y="0"/>
                  <a:pt x="3665218" y="0"/>
                </a:cubicBezTo>
                <a:close/>
              </a:path>
            </a:pathLst>
          </a:custGeom>
          <a:solidFill>
            <a:srgbClr val="FFFFFF">
              <a:alpha val="262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8" name="Google Shape;108;p5"/>
          <p:cNvSpPr/>
          <p:nvPr/>
        </p:nvSpPr>
        <p:spPr>
          <a:xfrm rot="8100000" flipH="1">
            <a:off x="6003678" y="188846"/>
            <a:ext cx="145786" cy="145786"/>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9" name="Google Shape;109;p5"/>
          <p:cNvSpPr/>
          <p:nvPr/>
        </p:nvSpPr>
        <p:spPr>
          <a:xfrm>
            <a:off x="0" y="69803"/>
            <a:ext cx="12192000" cy="6788197"/>
          </a:xfrm>
          <a:custGeom>
            <a:avLst/>
            <a:gdLst/>
            <a:ahLst/>
            <a:cxnLst/>
            <a:rect l="l" t="t" r="r" b="b"/>
            <a:pathLst>
              <a:path w="12192000" h="6788197" extrusionOk="0">
                <a:moveTo>
                  <a:pt x="6360982" y="0"/>
                </a:moveTo>
                <a:lnTo>
                  <a:pt x="8864151" y="0"/>
                </a:lnTo>
                <a:cubicBezTo>
                  <a:pt x="8922254" y="0"/>
                  <a:pt x="8959401" y="38168"/>
                  <a:pt x="8960354" y="97329"/>
                </a:cubicBezTo>
                <a:lnTo>
                  <a:pt x="8960354" y="274810"/>
                </a:lnTo>
                <a:cubicBezTo>
                  <a:pt x="8960354" y="350192"/>
                  <a:pt x="8993691" y="383590"/>
                  <a:pt x="9067986" y="383590"/>
                </a:cubicBezTo>
                <a:lnTo>
                  <a:pt x="12192000" y="383158"/>
                </a:lnTo>
                <a:lnTo>
                  <a:pt x="12192000" y="6782252"/>
                </a:lnTo>
                <a:lnTo>
                  <a:pt x="0" y="6788197"/>
                </a:lnTo>
                <a:lnTo>
                  <a:pt x="0" y="397489"/>
                </a:lnTo>
                <a:lnTo>
                  <a:pt x="6151431" y="382635"/>
                </a:lnTo>
                <a:cubicBezTo>
                  <a:pt x="6231441" y="382635"/>
                  <a:pt x="6263826" y="350192"/>
                  <a:pt x="6263826" y="270994"/>
                </a:cubicBezTo>
                <a:lnTo>
                  <a:pt x="6263826" y="99237"/>
                </a:lnTo>
                <a:cubicBezTo>
                  <a:pt x="6263826" y="37214"/>
                  <a:pt x="6300974" y="0"/>
                  <a:pt x="636098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0" name="Google Shape;110;p5"/>
          <p:cNvSpPr/>
          <p:nvPr/>
        </p:nvSpPr>
        <p:spPr>
          <a:xfrm>
            <a:off x="1275347" y="582328"/>
            <a:ext cx="10152000" cy="360000"/>
          </a:xfrm>
          <a:prstGeom prst="roundRect">
            <a:avLst>
              <a:gd name="adj" fmla="val 50000"/>
            </a:avLst>
          </a:prstGeom>
          <a:solidFill>
            <a:srgbClr val="F2F2F2"/>
          </a:solid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cxnSp>
        <p:nvCxnSpPr>
          <p:cNvPr id="111" name="Google Shape;111;p5"/>
          <p:cNvCxnSpPr/>
          <p:nvPr/>
        </p:nvCxnSpPr>
        <p:spPr>
          <a:xfrm>
            <a:off x="0" y="1036320"/>
            <a:ext cx="12192000" cy="0"/>
          </a:xfrm>
          <a:prstGeom prst="straightConnector1">
            <a:avLst/>
          </a:prstGeom>
          <a:noFill/>
          <a:ln w="9525" cap="flat" cmpd="sng">
            <a:solidFill>
              <a:srgbClr val="BFBFBF"/>
            </a:solidFill>
            <a:prstDash val="solid"/>
            <a:miter lim="800000"/>
            <a:headEnd type="none" w="sm" len="sm"/>
            <a:tailEnd type="none" w="sm" len="sm"/>
          </a:ln>
        </p:spPr>
      </p:cxnSp>
      <p:sp>
        <p:nvSpPr>
          <p:cNvPr id="112" name="Google Shape;112;p5"/>
          <p:cNvSpPr/>
          <p:nvPr/>
        </p:nvSpPr>
        <p:spPr>
          <a:xfrm>
            <a:off x="909118" y="666560"/>
            <a:ext cx="208279" cy="202230"/>
          </a:xfrm>
          <a:custGeom>
            <a:avLst/>
            <a:gdLst/>
            <a:ahLst/>
            <a:cxnLst/>
            <a:rect l="l" t="t" r="r" b="b"/>
            <a:pathLst>
              <a:path w="149304" h="144968" extrusionOk="0">
                <a:moveTo>
                  <a:pt x="111204" y="36383"/>
                </a:moveTo>
                <a:cubicBezTo>
                  <a:pt x="81677" y="11618"/>
                  <a:pt x="53102" y="12571"/>
                  <a:pt x="31194" y="36383"/>
                </a:cubicBezTo>
                <a:cubicBezTo>
                  <a:pt x="11192" y="59243"/>
                  <a:pt x="12144" y="90676"/>
                  <a:pt x="34052" y="111631"/>
                </a:cubicBezTo>
                <a:cubicBezTo>
                  <a:pt x="60722" y="138301"/>
                  <a:pt x="85487" y="133538"/>
                  <a:pt x="132159" y="90676"/>
                </a:cubicBezTo>
                <a:cubicBezTo>
                  <a:pt x="138827" y="107821"/>
                  <a:pt x="132159" y="120203"/>
                  <a:pt x="109299" y="134491"/>
                </a:cubicBezTo>
                <a:cubicBezTo>
                  <a:pt x="78819" y="152588"/>
                  <a:pt x="40719" y="146874"/>
                  <a:pt x="17859" y="120203"/>
                </a:cubicBezTo>
                <a:cubicBezTo>
                  <a:pt x="-5953" y="92581"/>
                  <a:pt x="-5953" y="52576"/>
                  <a:pt x="17859" y="24953"/>
                </a:cubicBezTo>
                <a:cubicBezTo>
                  <a:pt x="44529" y="-6479"/>
                  <a:pt x="80724" y="-8384"/>
                  <a:pt x="127397" y="20191"/>
                </a:cubicBezTo>
                <a:cubicBezTo>
                  <a:pt x="133112" y="15428"/>
                  <a:pt x="139779" y="10666"/>
                  <a:pt x="149304" y="3998"/>
                </a:cubicBezTo>
                <a:cubicBezTo>
                  <a:pt x="149304" y="24001"/>
                  <a:pt x="149304" y="41146"/>
                  <a:pt x="149304" y="59243"/>
                </a:cubicBezTo>
                <a:cubicBezTo>
                  <a:pt x="132159" y="59243"/>
                  <a:pt x="115967" y="59243"/>
                  <a:pt x="96917" y="59243"/>
                </a:cubicBezTo>
                <a:cubicBezTo>
                  <a:pt x="101679" y="51623"/>
                  <a:pt x="106442" y="44956"/>
                  <a:pt x="111204" y="36383"/>
                </a:cubicBezTo>
                <a:close/>
              </a:path>
            </a:pathLst>
          </a:custGeom>
          <a:solidFill>
            <a:srgbClr val="6565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5"/>
          <p:cNvSpPr/>
          <p:nvPr/>
        </p:nvSpPr>
        <p:spPr>
          <a:xfrm>
            <a:off x="11978391" y="641508"/>
            <a:ext cx="52330" cy="40950"/>
          </a:xfrm>
          <a:custGeom>
            <a:avLst/>
            <a:gdLst/>
            <a:ahLst/>
            <a:cxnLst/>
            <a:rect l="l" t="t" r="r" b="b"/>
            <a:pathLst>
              <a:path w="39052" h="30560" extrusionOk="0">
                <a:moveTo>
                  <a:pt x="39053" y="16192"/>
                </a:moveTo>
                <a:cubicBezTo>
                  <a:pt x="27623" y="23813"/>
                  <a:pt x="20955" y="31433"/>
                  <a:pt x="15240" y="30480"/>
                </a:cubicBezTo>
                <a:cubicBezTo>
                  <a:pt x="9525" y="29528"/>
                  <a:pt x="4763" y="20003"/>
                  <a:pt x="0" y="14288"/>
                </a:cubicBezTo>
                <a:cubicBezTo>
                  <a:pt x="5715" y="9525"/>
                  <a:pt x="11430" y="0"/>
                  <a:pt x="17145" y="0"/>
                </a:cubicBezTo>
                <a:cubicBezTo>
                  <a:pt x="21908" y="0"/>
                  <a:pt x="28575" y="8573"/>
                  <a:pt x="39053" y="16192"/>
                </a:cubicBezTo>
                <a:close/>
              </a:path>
            </a:pathLst>
          </a:custGeom>
          <a:solidFill>
            <a:srgbClr val="72727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5"/>
          <p:cNvSpPr/>
          <p:nvPr/>
        </p:nvSpPr>
        <p:spPr>
          <a:xfrm rot="-5400000">
            <a:off x="520974" y="680341"/>
            <a:ext cx="177086" cy="197951"/>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5"/>
          <p:cNvSpPr/>
          <p:nvPr/>
        </p:nvSpPr>
        <p:spPr>
          <a:xfrm rot="5400000">
            <a:off x="206813" y="680338"/>
            <a:ext cx="177086" cy="197951"/>
          </a:xfrm>
          <a:custGeom>
            <a:avLst/>
            <a:gdLst/>
            <a:ahLst/>
            <a:cxnLst/>
            <a:rect l="l" t="t" r="r" b="b"/>
            <a:pathLst>
              <a:path w="277782" h="310512" extrusionOk="0">
                <a:moveTo>
                  <a:pt x="277782" y="171626"/>
                </a:moveTo>
                <a:cubicBezTo>
                  <a:pt x="277782" y="177779"/>
                  <a:pt x="275484" y="183931"/>
                  <a:pt x="270887" y="188691"/>
                </a:cubicBezTo>
                <a:lnTo>
                  <a:pt x="156257" y="303321"/>
                </a:lnTo>
                <a:cubicBezTo>
                  <a:pt x="146666" y="312909"/>
                  <a:pt x="131117" y="312909"/>
                  <a:pt x="121525" y="303321"/>
                </a:cubicBezTo>
                <a:lnTo>
                  <a:pt x="6895" y="188691"/>
                </a:lnTo>
                <a:cubicBezTo>
                  <a:pt x="-2529" y="178933"/>
                  <a:pt x="-2259" y="163382"/>
                  <a:pt x="7498" y="153957"/>
                </a:cubicBezTo>
                <a:cubicBezTo>
                  <a:pt x="17018" y="144765"/>
                  <a:pt x="32108" y="144765"/>
                  <a:pt x="41628" y="153957"/>
                </a:cubicBezTo>
                <a:lnTo>
                  <a:pt x="114328" y="226658"/>
                </a:lnTo>
                <a:lnTo>
                  <a:pt x="114328" y="0"/>
                </a:lnTo>
                <a:lnTo>
                  <a:pt x="163455" y="0"/>
                </a:lnTo>
                <a:lnTo>
                  <a:pt x="163455" y="226658"/>
                </a:lnTo>
                <a:lnTo>
                  <a:pt x="236154" y="153957"/>
                </a:lnTo>
                <a:cubicBezTo>
                  <a:pt x="245913" y="144533"/>
                  <a:pt x="261463" y="144804"/>
                  <a:pt x="270887" y="154561"/>
                </a:cubicBezTo>
                <a:cubicBezTo>
                  <a:pt x="275484" y="159321"/>
                  <a:pt x="277782" y="165473"/>
                  <a:pt x="277782" y="171626"/>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5"/>
          <p:cNvSpPr/>
          <p:nvPr/>
        </p:nvSpPr>
        <p:spPr>
          <a:xfrm>
            <a:off x="12004357" y="1037272"/>
            <a:ext cx="12620" cy="5792571"/>
          </a:xfrm>
          <a:custGeom>
            <a:avLst/>
            <a:gdLst/>
            <a:ahLst/>
            <a:cxnLst/>
            <a:rect l="l" t="t" r="r" b="b"/>
            <a:pathLst>
              <a:path w="12620" h="3836140" extrusionOk="0">
                <a:moveTo>
                  <a:pt x="0" y="3835718"/>
                </a:moveTo>
                <a:cubicBezTo>
                  <a:pt x="0" y="3820478"/>
                  <a:pt x="953" y="3806190"/>
                  <a:pt x="953" y="3790950"/>
                </a:cubicBezTo>
                <a:cubicBezTo>
                  <a:pt x="953" y="2541270"/>
                  <a:pt x="953" y="1291590"/>
                  <a:pt x="953" y="41910"/>
                </a:cubicBezTo>
                <a:cubicBezTo>
                  <a:pt x="953" y="27623"/>
                  <a:pt x="0" y="14288"/>
                  <a:pt x="0" y="0"/>
                </a:cubicBezTo>
                <a:cubicBezTo>
                  <a:pt x="3810" y="3810"/>
                  <a:pt x="10478" y="6668"/>
                  <a:pt x="11430" y="10478"/>
                </a:cubicBezTo>
                <a:cubicBezTo>
                  <a:pt x="13335" y="21908"/>
                  <a:pt x="12383" y="33338"/>
                  <a:pt x="12383" y="43815"/>
                </a:cubicBezTo>
                <a:cubicBezTo>
                  <a:pt x="12383" y="1291590"/>
                  <a:pt x="12383" y="2539365"/>
                  <a:pt x="12383" y="3788093"/>
                </a:cubicBezTo>
                <a:cubicBezTo>
                  <a:pt x="12383" y="3804285"/>
                  <a:pt x="12383" y="3819525"/>
                  <a:pt x="12383" y="3835718"/>
                </a:cubicBezTo>
                <a:cubicBezTo>
                  <a:pt x="8573" y="3836670"/>
                  <a:pt x="3810" y="3835718"/>
                  <a:pt x="0" y="3835718"/>
                </a:cubicBezTo>
                <a:close/>
              </a:path>
            </a:pathLst>
          </a:custGeom>
          <a:solidFill>
            <a:srgbClr val="C3C3C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5"/>
          <p:cNvSpPr/>
          <p:nvPr/>
        </p:nvSpPr>
        <p:spPr>
          <a:xfrm>
            <a:off x="11978391" y="793297"/>
            <a:ext cx="52330" cy="39762"/>
          </a:xfrm>
          <a:custGeom>
            <a:avLst/>
            <a:gdLst/>
            <a:ahLst/>
            <a:cxnLst/>
            <a:rect l="l" t="t" r="r" b="b"/>
            <a:pathLst>
              <a:path w="39052" h="29673" extrusionOk="0">
                <a:moveTo>
                  <a:pt x="39053" y="15313"/>
                </a:moveTo>
                <a:cubicBezTo>
                  <a:pt x="28575" y="21980"/>
                  <a:pt x="20955" y="30553"/>
                  <a:pt x="15240" y="29600"/>
                </a:cubicBezTo>
                <a:cubicBezTo>
                  <a:pt x="9525" y="28648"/>
                  <a:pt x="4763" y="19123"/>
                  <a:pt x="0" y="14360"/>
                </a:cubicBezTo>
                <a:cubicBezTo>
                  <a:pt x="5715" y="9598"/>
                  <a:pt x="10478" y="73"/>
                  <a:pt x="17145" y="73"/>
                </a:cubicBezTo>
                <a:cubicBezTo>
                  <a:pt x="21908" y="-880"/>
                  <a:pt x="28575" y="7693"/>
                  <a:pt x="39053" y="15313"/>
                </a:cubicBezTo>
                <a:close/>
              </a:path>
            </a:pathLst>
          </a:custGeom>
          <a:solidFill>
            <a:srgbClr val="72727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5"/>
          <p:cNvSpPr/>
          <p:nvPr/>
        </p:nvSpPr>
        <p:spPr>
          <a:xfrm>
            <a:off x="11978391" y="716812"/>
            <a:ext cx="52330" cy="39675"/>
          </a:xfrm>
          <a:custGeom>
            <a:avLst/>
            <a:gdLst/>
            <a:ahLst/>
            <a:cxnLst/>
            <a:rect l="l" t="t" r="r" b="b"/>
            <a:pathLst>
              <a:path w="39052" h="29608" extrusionOk="0">
                <a:moveTo>
                  <a:pt x="39053" y="16193"/>
                </a:moveTo>
                <a:cubicBezTo>
                  <a:pt x="27623" y="22860"/>
                  <a:pt x="20955" y="30480"/>
                  <a:pt x="15240" y="29528"/>
                </a:cubicBezTo>
                <a:cubicBezTo>
                  <a:pt x="9525" y="28575"/>
                  <a:pt x="4763" y="19050"/>
                  <a:pt x="0" y="14288"/>
                </a:cubicBezTo>
                <a:cubicBezTo>
                  <a:pt x="5715" y="9525"/>
                  <a:pt x="11430" y="953"/>
                  <a:pt x="17145" y="0"/>
                </a:cubicBezTo>
                <a:cubicBezTo>
                  <a:pt x="21908" y="0"/>
                  <a:pt x="28575" y="8573"/>
                  <a:pt x="39053" y="16193"/>
                </a:cubicBezTo>
                <a:close/>
              </a:path>
            </a:pathLst>
          </a:custGeom>
          <a:solidFill>
            <a:srgbClr val="72727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5"/>
          <p:cNvSpPr/>
          <p:nvPr/>
        </p:nvSpPr>
        <p:spPr>
          <a:xfrm rot="8100000" flipH="1">
            <a:off x="8709584" y="190352"/>
            <a:ext cx="145786" cy="145786"/>
          </a:xfrm>
          <a:custGeom>
            <a:avLst/>
            <a:gdLst/>
            <a:ahLst/>
            <a:cxnLst/>
            <a:rect l="l" t="t" r="r" b="b"/>
            <a:pathLst>
              <a:path w="1472666" h="1472666" extrusionOk="0">
                <a:moveTo>
                  <a:pt x="799973" y="1446306"/>
                </a:moveTo>
                <a:cubicBezTo>
                  <a:pt x="816259" y="1430019"/>
                  <a:pt x="826333" y="1407519"/>
                  <a:pt x="826333" y="1382666"/>
                </a:cubicBezTo>
                <a:lnTo>
                  <a:pt x="826333" y="826333"/>
                </a:lnTo>
                <a:lnTo>
                  <a:pt x="1382666" y="826333"/>
                </a:lnTo>
                <a:cubicBezTo>
                  <a:pt x="1432372" y="826333"/>
                  <a:pt x="1472666" y="786039"/>
                  <a:pt x="1472666" y="736333"/>
                </a:cubicBezTo>
                <a:cubicBezTo>
                  <a:pt x="1472666" y="686627"/>
                  <a:pt x="1432372" y="646333"/>
                  <a:pt x="1382666" y="646333"/>
                </a:cubicBezTo>
                <a:lnTo>
                  <a:pt x="826333" y="646333"/>
                </a:lnTo>
                <a:lnTo>
                  <a:pt x="826333" y="90000"/>
                </a:lnTo>
                <a:cubicBezTo>
                  <a:pt x="826333" y="40294"/>
                  <a:pt x="786039" y="0"/>
                  <a:pt x="736333" y="0"/>
                </a:cubicBezTo>
                <a:cubicBezTo>
                  <a:pt x="686627" y="0"/>
                  <a:pt x="646333" y="40294"/>
                  <a:pt x="646333" y="90000"/>
                </a:cubicBezTo>
                <a:lnTo>
                  <a:pt x="646333" y="646333"/>
                </a:lnTo>
                <a:lnTo>
                  <a:pt x="90000" y="646333"/>
                </a:lnTo>
                <a:cubicBezTo>
                  <a:pt x="40294" y="646333"/>
                  <a:pt x="0" y="686627"/>
                  <a:pt x="0" y="736333"/>
                </a:cubicBezTo>
                <a:cubicBezTo>
                  <a:pt x="0" y="786039"/>
                  <a:pt x="40294" y="826333"/>
                  <a:pt x="90000" y="826333"/>
                </a:cubicBezTo>
                <a:lnTo>
                  <a:pt x="646333" y="826333"/>
                </a:lnTo>
                <a:lnTo>
                  <a:pt x="646333" y="1382666"/>
                </a:lnTo>
                <a:cubicBezTo>
                  <a:pt x="646333" y="1432372"/>
                  <a:pt x="686627" y="1472666"/>
                  <a:pt x="736333" y="1472666"/>
                </a:cubicBezTo>
                <a:cubicBezTo>
                  <a:pt x="761186" y="1472666"/>
                  <a:pt x="783686" y="1462592"/>
                  <a:pt x="799973" y="1446306"/>
                </a:cubicBezTo>
                <a:close/>
              </a:path>
            </a:pathLst>
          </a:custGeom>
          <a:solidFill>
            <a:srgbClr val="606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0" name="Google Shape;120;p5"/>
          <p:cNvSpPr/>
          <p:nvPr/>
        </p:nvSpPr>
        <p:spPr>
          <a:xfrm>
            <a:off x="12031981" y="1086731"/>
            <a:ext cx="131778" cy="2267754"/>
          </a:xfrm>
          <a:custGeom>
            <a:avLst/>
            <a:gdLst/>
            <a:ahLst/>
            <a:cxnLst/>
            <a:rect l="l" t="t" r="r" b="b"/>
            <a:pathLst>
              <a:path w="90725" h="2256472" extrusionOk="0">
                <a:moveTo>
                  <a:pt x="0" y="1128713"/>
                </a:moveTo>
                <a:cubicBezTo>
                  <a:pt x="0" y="775335"/>
                  <a:pt x="0" y="421005"/>
                  <a:pt x="0" y="67628"/>
                </a:cubicBezTo>
                <a:cubicBezTo>
                  <a:pt x="0" y="21908"/>
                  <a:pt x="14288" y="0"/>
                  <a:pt x="44768" y="0"/>
                </a:cubicBezTo>
                <a:cubicBezTo>
                  <a:pt x="75248" y="0"/>
                  <a:pt x="90488" y="20955"/>
                  <a:pt x="90488" y="67628"/>
                </a:cubicBezTo>
                <a:cubicBezTo>
                  <a:pt x="90488" y="776288"/>
                  <a:pt x="90488" y="1484948"/>
                  <a:pt x="90488" y="2192655"/>
                </a:cubicBezTo>
                <a:cubicBezTo>
                  <a:pt x="90488" y="2201228"/>
                  <a:pt x="91440" y="2209800"/>
                  <a:pt x="89535" y="2217420"/>
                </a:cubicBezTo>
                <a:cubicBezTo>
                  <a:pt x="85725" y="2242185"/>
                  <a:pt x="70485" y="2256473"/>
                  <a:pt x="45720" y="2256473"/>
                </a:cubicBezTo>
                <a:cubicBezTo>
                  <a:pt x="20955" y="2256473"/>
                  <a:pt x="5715" y="2242185"/>
                  <a:pt x="1905" y="2217420"/>
                </a:cubicBezTo>
                <a:cubicBezTo>
                  <a:pt x="0" y="2206943"/>
                  <a:pt x="952" y="2194560"/>
                  <a:pt x="952" y="2184083"/>
                </a:cubicBezTo>
                <a:cubicBezTo>
                  <a:pt x="0" y="1832610"/>
                  <a:pt x="0" y="1481138"/>
                  <a:pt x="0" y="1128713"/>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1" name="Google Shape;121;p5"/>
          <p:cNvGrpSpPr/>
          <p:nvPr/>
        </p:nvGrpSpPr>
        <p:grpSpPr>
          <a:xfrm>
            <a:off x="11567160" y="612648"/>
            <a:ext cx="265973" cy="265973"/>
            <a:chOff x="8610600" y="-211873"/>
            <a:chExt cx="313500" cy="313500"/>
          </a:xfrm>
        </p:grpSpPr>
        <p:sp>
          <p:nvSpPr>
            <p:cNvPr id="122" name="Google Shape;122;p5"/>
            <p:cNvSpPr/>
            <p:nvPr/>
          </p:nvSpPr>
          <p:spPr>
            <a:xfrm>
              <a:off x="8610600" y="-211873"/>
              <a:ext cx="313500" cy="313500"/>
            </a:xfrm>
            <a:prstGeom prst="ellipse">
              <a:avLst/>
            </a:prstGeom>
            <a:solidFill>
              <a:srgbClr val="6363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5"/>
            <p:cNvGrpSpPr/>
            <p:nvPr/>
          </p:nvGrpSpPr>
          <p:grpSpPr>
            <a:xfrm>
              <a:off x="8677894" y="-144833"/>
              <a:ext cx="180008" cy="191321"/>
              <a:chOff x="5145275" y="1056950"/>
              <a:chExt cx="212800" cy="226175"/>
            </a:xfrm>
          </p:grpSpPr>
          <p:sp>
            <p:nvSpPr>
              <p:cNvPr id="124" name="Google Shape;124;p5"/>
              <p:cNvSpPr/>
              <p:nvPr/>
            </p:nvSpPr>
            <p:spPr>
              <a:xfrm>
                <a:off x="5198375" y="1056950"/>
                <a:ext cx="106625" cy="106175"/>
              </a:xfrm>
              <a:custGeom>
                <a:avLst/>
                <a:gdLst/>
                <a:ahLst/>
                <a:cxnLst/>
                <a:rect l="l" t="t" r="r" b="b"/>
                <a:pathLst>
                  <a:path w="4265" h="4247" extrusionOk="0">
                    <a:moveTo>
                      <a:pt x="2141" y="0"/>
                    </a:moveTo>
                    <a:cubicBezTo>
                      <a:pt x="964" y="0"/>
                      <a:pt x="0" y="946"/>
                      <a:pt x="0" y="2124"/>
                    </a:cubicBezTo>
                    <a:cubicBezTo>
                      <a:pt x="0" y="3301"/>
                      <a:pt x="964" y="4247"/>
                      <a:pt x="2141" y="4247"/>
                    </a:cubicBezTo>
                    <a:cubicBezTo>
                      <a:pt x="3319" y="4247"/>
                      <a:pt x="4265" y="3301"/>
                      <a:pt x="4265" y="2124"/>
                    </a:cubicBezTo>
                    <a:cubicBezTo>
                      <a:pt x="4265" y="946"/>
                      <a:pt x="3319" y="0"/>
                      <a:pt x="2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5145275" y="1176500"/>
                <a:ext cx="212800" cy="106625"/>
              </a:xfrm>
              <a:custGeom>
                <a:avLst/>
                <a:gdLst/>
                <a:ahLst/>
                <a:cxnLst/>
                <a:rect l="l" t="t" r="r" b="b"/>
                <a:pathLst>
                  <a:path w="8512" h="4265" extrusionOk="0">
                    <a:moveTo>
                      <a:pt x="4265" y="0"/>
                    </a:moveTo>
                    <a:cubicBezTo>
                      <a:pt x="3677" y="0"/>
                      <a:pt x="3088" y="107"/>
                      <a:pt x="2499" y="268"/>
                    </a:cubicBezTo>
                    <a:cubicBezTo>
                      <a:pt x="1767" y="482"/>
                      <a:pt x="1018" y="857"/>
                      <a:pt x="429" y="1285"/>
                    </a:cubicBezTo>
                    <a:cubicBezTo>
                      <a:pt x="162" y="1499"/>
                      <a:pt x="1" y="1820"/>
                      <a:pt x="1" y="2141"/>
                    </a:cubicBezTo>
                    <a:lnTo>
                      <a:pt x="1" y="4264"/>
                    </a:lnTo>
                    <a:lnTo>
                      <a:pt x="8512" y="4264"/>
                    </a:lnTo>
                    <a:lnTo>
                      <a:pt x="8512" y="2141"/>
                    </a:lnTo>
                    <a:cubicBezTo>
                      <a:pt x="8512" y="1820"/>
                      <a:pt x="8351" y="1499"/>
                      <a:pt x="8084" y="1285"/>
                    </a:cubicBezTo>
                    <a:cubicBezTo>
                      <a:pt x="7513" y="803"/>
                      <a:pt x="6763" y="482"/>
                      <a:pt x="6014" y="268"/>
                    </a:cubicBezTo>
                    <a:cubicBezTo>
                      <a:pt x="5497" y="107"/>
                      <a:pt x="4890" y="0"/>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6" name="Google Shape;126;p5"/>
          <p:cNvSpPr txBox="1">
            <a:spLocks noGrp="1"/>
          </p:cNvSpPr>
          <p:nvPr>
            <p:ph type="title"/>
          </p:nvPr>
        </p:nvSpPr>
        <p:spPr>
          <a:xfrm>
            <a:off x="196400" y="1383925"/>
            <a:ext cx="53226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600"/>
              <a:buFont typeface="Abril Fatface"/>
              <a:buNone/>
              <a:defRPr sz="6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1"/>
          </p:nvPr>
        </p:nvSpPr>
        <p:spPr>
          <a:xfrm>
            <a:off x="196375" y="2788225"/>
            <a:ext cx="5322600" cy="2235900"/>
          </a:xfrm>
          <a:prstGeom prst="rect">
            <a:avLst/>
          </a:prstGeom>
        </p:spPr>
        <p:txBody>
          <a:bodyPr spcFirstLastPara="1" wrap="square" lIns="121900" tIns="121900" rIns="121900" bIns="121900" anchor="t" anchorCtr="0">
            <a:noAutofit/>
          </a:bodyPr>
          <a:lstStyle>
            <a:lvl1pPr marL="457200" lvl="0" indent="-323850">
              <a:spcBef>
                <a:spcPts val="0"/>
              </a:spcBef>
              <a:spcAft>
                <a:spcPts val="0"/>
              </a:spcAft>
              <a:buSzPts val="1500"/>
              <a:buChar char="●"/>
              <a:defRPr sz="1500"/>
            </a:lvl1pPr>
            <a:lvl2pPr marL="914400" lvl="1" indent="-323850">
              <a:spcBef>
                <a:spcPts val="2100"/>
              </a:spcBef>
              <a:spcAft>
                <a:spcPts val="0"/>
              </a:spcAft>
              <a:buSzPts val="1500"/>
              <a:buChar char="○"/>
              <a:defRPr sz="1500"/>
            </a:lvl2pPr>
            <a:lvl3pPr marL="1371600" lvl="2" indent="-323850">
              <a:spcBef>
                <a:spcPts val="2100"/>
              </a:spcBef>
              <a:spcAft>
                <a:spcPts val="0"/>
              </a:spcAft>
              <a:buSzPts val="1500"/>
              <a:buChar char="■"/>
              <a:defRPr sz="1500"/>
            </a:lvl3pPr>
            <a:lvl4pPr marL="1828800" lvl="3" indent="-323850">
              <a:spcBef>
                <a:spcPts val="2100"/>
              </a:spcBef>
              <a:spcAft>
                <a:spcPts val="0"/>
              </a:spcAft>
              <a:buSzPts val="1500"/>
              <a:buChar char="●"/>
              <a:defRPr sz="1500"/>
            </a:lvl4pPr>
            <a:lvl5pPr marL="2286000" lvl="4" indent="-323850">
              <a:spcBef>
                <a:spcPts val="2100"/>
              </a:spcBef>
              <a:spcAft>
                <a:spcPts val="0"/>
              </a:spcAft>
              <a:buSzPts val="1500"/>
              <a:buChar char="○"/>
              <a:defRPr sz="1500"/>
            </a:lvl5pPr>
            <a:lvl6pPr marL="2743200" lvl="5" indent="-323850">
              <a:spcBef>
                <a:spcPts val="2100"/>
              </a:spcBef>
              <a:spcAft>
                <a:spcPts val="0"/>
              </a:spcAft>
              <a:buSzPts val="1500"/>
              <a:buChar char="■"/>
              <a:defRPr sz="1500"/>
            </a:lvl6pPr>
            <a:lvl7pPr marL="3200400" lvl="6" indent="-323850">
              <a:spcBef>
                <a:spcPts val="2100"/>
              </a:spcBef>
              <a:spcAft>
                <a:spcPts val="0"/>
              </a:spcAft>
              <a:buSzPts val="1500"/>
              <a:buChar char="●"/>
              <a:defRPr sz="1500"/>
            </a:lvl7pPr>
            <a:lvl8pPr marL="3657600" lvl="7" indent="-323850">
              <a:spcBef>
                <a:spcPts val="2100"/>
              </a:spcBef>
              <a:spcAft>
                <a:spcPts val="0"/>
              </a:spcAft>
              <a:buSzPts val="1500"/>
              <a:buChar char="○"/>
              <a:defRPr sz="1500"/>
            </a:lvl8pPr>
            <a:lvl9pPr marL="4114800" lvl="8" indent="-323850">
              <a:spcBef>
                <a:spcPts val="2100"/>
              </a:spcBef>
              <a:spcAft>
                <a:spcPts val="2100"/>
              </a:spcAft>
              <a:buSzPts val="1500"/>
              <a:buChar char="■"/>
              <a:defRPr sz="1500"/>
            </a:lvl9pPr>
          </a:lstStyle>
          <a:p>
            <a:endParaRPr/>
          </a:p>
        </p:txBody>
      </p:sp>
      <p:sp>
        <p:nvSpPr>
          <p:cNvPr id="128" name="Google Shape;128;p5"/>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Lexend Deca"/>
              <a:buNone/>
              <a:defRPr sz="4000">
                <a:solidFill>
                  <a:schemeClr val="dk1"/>
                </a:solidFill>
                <a:latin typeface="Lexend Deca"/>
                <a:ea typeface="Lexend Deca"/>
                <a:cs typeface="Lexend Deca"/>
                <a:sym typeface="Lexend Deca"/>
              </a:defRPr>
            </a:lvl1pPr>
            <a:lvl2pPr lvl="1">
              <a:spcBef>
                <a:spcPts val="0"/>
              </a:spcBef>
              <a:spcAft>
                <a:spcPts val="0"/>
              </a:spcAft>
              <a:buClr>
                <a:schemeClr val="dk1"/>
              </a:buClr>
              <a:buSzPts val="4000"/>
              <a:buFont typeface="Lexend Deca"/>
              <a:buNone/>
              <a:defRPr sz="4000">
                <a:solidFill>
                  <a:schemeClr val="dk1"/>
                </a:solidFill>
                <a:latin typeface="Lexend Deca"/>
                <a:ea typeface="Lexend Deca"/>
                <a:cs typeface="Lexend Deca"/>
                <a:sym typeface="Lexend Deca"/>
              </a:defRPr>
            </a:lvl2pPr>
            <a:lvl3pPr lvl="2">
              <a:spcBef>
                <a:spcPts val="0"/>
              </a:spcBef>
              <a:spcAft>
                <a:spcPts val="0"/>
              </a:spcAft>
              <a:buClr>
                <a:schemeClr val="dk1"/>
              </a:buClr>
              <a:buSzPts val="4000"/>
              <a:buFont typeface="Lexend Deca"/>
              <a:buNone/>
              <a:defRPr sz="4000">
                <a:solidFill>
                  <a:schemeClr val="dk1"/>
                </a:solidFill>
                <a:latin typeface="Lexend Deca"/>
                <a:ea typeface="Lexend Deca"/>
                <a:cs typeface="Lexend Deca"/>
                <a:sym typeface="Lexend Deca"/>
              </a:defRPr>
            </a:lvl3pPr>
            <a:lvl4pPr lvl="3">
              <a:spcBef>
                <a:spcPts val="0"/>
              </a:spcBef>
              <a:spcAft>
                <a:spcPts val="0"/>
              </a:spcAft>
              <a:buClr>
                <a:schemeClr val="dk1"/>
              </a:buClr>
              <a:buSzPts val="4000"/>
              <a:buFont typeface="Lexend Deca"/>
              <a:buNone/>
              <a:defRPr sz="4000">
                <a:solidFill>
                  <a:schemeClr val="dk1"/>
                </a:solidFill>
                <a:latin typeface="Lexend Deca"/>
                <a:ea typeface="Lexend Deca"/>
                <a:cs typeface="Lexend Deca"/>
                <a:sym typeface="Lexend Deca"/>
              </a:defRPr>
            </a:lvl4pPr>
            <a:lvl5pPr lvl="4">
              <a:spcBef>
                <a:spcPts val="0"/>
              </a:spcBef>
              <a:spcAft>
                <a:spcPts val="0"/>
              </a:spcAft>
              <a:buClr>
                <a:schemeClr val="dk1"/>
              </a:buClr>
              <a:buSzPts val="4000"/>
              <a:buFont typeface="Lexend Deca"/>
              <a:buNone/>
              <a:defRPr sz="4000">
                <a:solidFill>
                  <a:schemeClr val="dk1"/>
                </a:solidFill>
                <a:latin typeface="Lexend Deca"/>
                <a:ea typeface="Lexend Deca"/>
                <a:cs typeface="Lexend Deca"/>
                <a:sym typeface="Lexend Deca"/>
              </a:defRPr>
            </a:lvl5pPr>
            <a:lvl6pPr lvl="5">
              <a:spcBef>
                <a:spcPts val="0"/>
              </a:spcBef>
              <a:spcAft>
                <a:spcPts val="0"/>
              </a:spcAft>
              <a:buClr>
                <a:schemeClr val="dk1"/>
              </a:buClr>
              <a:buSzPts val="4000"/>
              <a:buFont typeface="Lexend Deca"/>
              <a:buNone/>
              <a:defRPr sz="4000">
                <a:solidFill>
                  <a:schemeClr val="dk1"/>
                </a:solidFill>
                <a:latin typeface="Lexend Deca"/>
                <a:ea typeface="Lexend Deca"/>
                <a:cs typeface="Lexend Deca"/>
                <a:sym typeface="Lexend Deca"/>
              </a:defRPr>
            </a:lvl6pPr>
            <a:lvl7pPr lvl="6">
              <a:spcBef>
                <a:spcPts val="0"/>
              </a:spcBef>
              <a:spcAft>
                <a:spcPts val="0"/>
              </a:spcAft>
              <a:buClr>
                <a:schemeClr val="dk1"/>
              </a:buClr>
              <a:buSzPts val="4000"/>
              <a:buFont typeface="Lexend Deca"/>
              <a:buNone/>
              <a:defRPr sz="4000">
                <a:solidFill>
                  <a:schemeClr val="dk1"/>
                </a:solidFill>
                <a:latin typeface="Lexend Deca"/>
                <a:ea typeface="Lexend Deca"/>
                <a:cs typeface="Lexend Deca"/>
                <a:sym typeface="Lexend Deca"/>
              </a:defRPr>
            </a:lvl7pPr>
            <a:lvl8pPr lvl="7">
              <a:spcBef>
                <a:spcPts val="0"/>
              </a:spcBef>
              <a:spcAft>
                <a:spcPts val="0"/>
              </a:spcAft>
              <a:buClr>
                <a:schemeClr val="dk1"/>
              </a:buClr>
              <a:buSzPts val="4000"/>
              <a:buFont typeface="Lexend Deca"/>
              <a:buNone/>
              <a:defRPr sz="4000">
                <a:solidFill>
                  <a:schemeClr val="dk1"/>
                </a:solidFill>
                <a:latin typeface="Lexend Deca"/>
                <a:ea typeface="Lexend Deca"/>
                <a:cs typeface="Lexend Deca"/>
                <a:sym typeface="Lexend Deca"/>
              </a:defRPr>
            </a:lvl8pPr>
            <a:lvl9pPr lvl="8">
              <a:spcBef>
                <a:spcPts val="0"/>
              </a:spcBef>
              <a:spcAft>
                <a:spcPts val="0"/>
              </a:spcAft>
              <a:buClr>
                <a:schemeClr val="dk1"/>
              </a:buClr>
              <a:buSzPts val="4000"/>
              <a:buFont typeface="Lexend Deca"/>
              <a:buNone/>
              <a:defRPr sz="4000">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1"/>
              </a:buClr>
              <a:buSzPts val="1900"/>
              <a:buFont typeface="Roboto"/>
              <a:buChar char="●"/>
              <a:defRPr sz="1900">
                <a:solidFill>
                  <a:schemeClr val="dk1"/>
                </a:solidFill>
                <a:latin typeface="Roboto"/>
                <a:ea typeface="Roboto"/>
                <a:cs typeface="Roboto"/>
                <a:sym typeface="Roboto"/>
              </a:defRPr>
            </a:lvl1pPr>
            <a:lvl2pPr marL="914400" lvl="1"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2pPr>
            <a:lvl3pPr marL="1371600" lvl="2"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3pPr>
            <a:lvl4pPr marL="1828800" lvl="3"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4pPr>
            <a:lvl5pPr marL="2286000" lvl="4"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5pPr>
            <a:lvl6pPr marL="2743200" lvl="5"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6pPr>
            <a:lvl7pPr marL="3200400" lvl="6"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7pPr>
            <a:lvl8pPr marL="3657600" lvl="7"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8pPr>
            <a:lvl9pPr marL="4114800" lvl="8" indent="-349250">
              <a:lnSpc>
                <a:spcPct val="115000"/>
              </a:lnSpc>
              <a:spcBef>
                <a:spcPts val="2100"/>
              </a:spcBef>
              <a:spcAft>
                <a:spcPts val="2100"/>
              </a:spcAft>
              <a:buClr>
                <a:schemeClr val="dk1"/>
              </a:buClr>
              <a:buSzPts val="1900"/>
              <a:buFont typeface="Roboto"/>
              <a:buChar char="■"/>
              <a:defRPr sz="19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
        <p:nvSpPr>
          <p:cNvPr id="9" name="Google Shape;9;p1"/>
          <p:cNvSpPr txBox="1"/>
          <p:nvPr/>
        </p:nvSpPr>
        <p:spPr>
          <a:xfrm rot="5400000">
            <a:off x="-679350" y="6198500"/>
            <a:ext cx="15798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hyperlink" Target="https://www.instagram.com/slidesmania/" TargetMode="External"/><Relationship Id="rId7" Type="http://schemas.openxmlformats.org/officeDocument/2006/relationships/image" Target="../media/image1.png"/><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slidesmania.com/" TargetMode="External"/><Relationship Id="rId11" Type="http://schemas.openxmlformats.org/officeDocument/2006/relationships/hyperlink" Target="https://www.google.com/" TargetMode="External"/><Relationship Id="rId5" Type="http://schemas.openxmlformats.org/officeDocument/2006/relationships/slide" Target="slide2.xml"/><Relationship Id="rId10" Type="http://schemas.openxmlformats.org/officeDocument/2006/relationships/image" Target="../media/image3.png"/><Relationship Id="rId4" Type="http://schemas.openxmlformats.org/officeDocument/2006/relationships/hyperlink" Target="https://twitter.com/" TargetMode="External"/><Relationship Id="rId9" Type="http://schemas.openxmlformats.org/officeDocument/2006/relationships/hyperlink" Target="https://en.wikipedia.org/wiki/List_of_most-followed_Twitter_accounts" TargetMode="Externa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slide" Target="slide9.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slide" Target="slide12.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jpg"/><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hyperlink" Target="https://www.instagram.com/slidesmania/" TargetMode="External"/><Relationship Id="rId7" Type="http://schemas.openxmlformats.org/officeDocument/2006/relationships/image" Target="../media/image1.png"/><Relationship Id="rId12"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slidesmania.com/" TargetMode="External"/><Relationship Id="rId11" Type="http://schemas.openxmlformats.org/officeDocument/2006/relationships/hyperlink" Target="https://www.google.com/" TargetMode="External"/><Relationship Id="rId5" Type="http://schemas.openxmlformats.org/officeDocument/2006/relationships/slide" Target="slide2.xml"/><Relationship Id="rId10" Type="http://schemas.openxmlformats.org/officeDocument/2006/relationships/image" Target="../media/image3.png"/><Relationship Id="rId4" Type="http://schemas.openxmlformats.org/officeDocument/2006/relationships/hyperlink" Target="https://twitter.com/" TargetMode="External"/><Relationship Id="rId9" Type="http://schemas.openxmlformats.org/officeDocument/2006/relationships/hyperlink" Target="https://en.wikipedia.org/wiki/List_of_most-followed_Twitter_accounts"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xml"/><Relationship Id="rId18" Type="http://schemas.openxmlformats.org/officeDocument/2006/relationships/image" Target="../media/image9.png"/><Relationship Id="rId3" Type="http://schemas.openxmlformats.org/officeDocument/2006/relationships/image" Target="../media/image5.png"/><Relationship Id="rId21" Type="http://schemas.openxmlformats.org/officeDocument/2006/relationships/image" Target="../media/image12.png"/><Relationship Id="rId7" Type="http://schemas.openxmlformats.org/officeDocument/2006/relationships/slide" Target="slide6.xml"/><Relationship Id="rId12" Type="http://schemas.openxmlformats.org/officeDocument/2006/relationships/slide" Target="slide15.xml"/><Relationship Id="rId17"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slide" Target="slide3.xml"/><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4.xml"/><Relationship Id="rId11" Type="http://schemas.openxmlformats.org/officeDocument/2006/relationships/slide" Target="slide13.xml"/><Relationship Id="rId5" Type="http://schemas.openxmlformats.org/officeDocument/2006/relationships/image" Target="../media/image7.png"/><Relationship Id="rId15" Type="http://schemas.openxmlformats.org/officeDocument/2006/relationships/slide" Target="slide5.xml"/><Relationship Id="rId23" Type="http://schemas.openxmlformats.org/officeDocument/2006/relationships/image" Target="../media/image14.png"/><Relationship Id="rId10" Type="http://schemas.openxmlformats.org/officeDocument/2006/relationships/slide" Target="slide14.xml"/><Relationship Id="rId19"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slide" Target="slide12.xml"/><Relationship Id="rId14" Type="http://schemas.openxmlformats.org/officeDocument/2006/relationships/image" Target="../media/image2.gif"/><Relationship Id="rId22"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www.instagram.com/slidesmania/" TargetMode="External"/><Relationship Id="rId7" Type="http://schemas.openxmlformats.org/officeDocument/2006/relationships/hyperlink" Target="https://slidesmania.com/" TargetMode="External"/><Relationship Id="rId12"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slide" Target="slide8.xml"/><Relationship Id="rId11" Type="http://schemas.openxmlformats.org/officeDocument/2006/relationships/hyperlink" Target="https://www.google.com/" TargetMode="External"/><Relationship Id="rId5" Type="http://schemas.openxmlformats.org/officeDocument/2006/relationships/hyperlink" Target="https://twitter.com/" TargetMode="External"/><Relationship Id="rId10" Type="http://schemas.openxmlformats.org/officeDocument/2006/relationships/image" Target="../media/image3.png"/><Relationship Id="rId4" Type="http://schemas.openxmlformats.org/officeDocument/2006/relationships/hyperlink" Target="https://en.wikipedia.org/wiki/List_of_most-followed_Twitter_accounts" TargetMode="External"/><Relationship Id="rId9" Type="http://schemas.openxmlformats.org/officeDocument/2006/relationships/image" Target="../media/image2.gif"/></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slide" Target="slide7.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a:hlinkClick r:id="rId3"/>
          </p:cNvPr>
          <p:cNvSpPr/>
          <p:nvPr/>
        </p:nvSpPr>
        <p:spPr>
          <a:xfrm>
            <a:off x="6280763"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5104988"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3891413"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txBox="1">
            <a:spLocks noGrp="1"/>
          </p:cNvSpPr>
          <p:nvPr>
            <p:ph type="subTitle" idx="1"/>
          </p:nvPr>
        </p:nvSpPr>
        <p:spPr>
          <a:xfrm>
            <a:off x="3111225" y="3884225"/>
            <a:ext cx="6105600" cy="537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err="1"/>
              <a:t>Réalisé</a:t>
            </a:r>
            <a:r>
              <a:rPr lang="en-US" dirty="0"/>
              <a:t> par : Lyaakoubi </a:t>
            </a:r>
            <a:r>
              <a:rPr lang="en-US"/>
              <a:t>Boutaina </a:t>
            </a:r>
            <a:endParaRPr dirty="0"/>
          </a:p>
        </p:txBody>
      </p:sp>
      <p:sp>
        <p:nvSpPr>
          <p:cNvPr id="143" name="Google Shape;143;p7">
            <a:hlinkClick r:id="rId4"/>
          </p:cNvPr>
          <p:cNvSpPr/>
          <p:nvPr/>
        </p:nvSpPr>
        <p:spPr>
          <a:xfrm>
            <a:off x="4004288" y="5211308"/>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rgbClr val="1DA1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000000"/>
                </a:solidFill>
                <a:latin typeface="Roboto"/>
                <a:ea typeface="Roboto"/>
                <a:cs typeface="Roboto"/>
                <a:sym typeface="Roboto"/>
              </a:rPr>
              <a:t>Home</a:t>
            </a:r>
            <a:endParaRPr/>
          </a:p>
        </p:txBody>
      </p:sp>
      <p:sp>
        <p:nvSpPr>
          <p:cNvPr id="145" name="Google Shape;145;p7"/>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595959"/>
                </a:solidFill>
                <a:latin typeface="Roboto"/>
                <a:ea typeface="Roboto"/>
                <a:cs typeface="Roboto"/>
                <a:sym typeface="Roboto"/>
              </a:rPr>
              <a:t>You can type something here…</a:t>
            </a:r>
            <a:endParaRPr dirty="0"/>
          </a:p>
        </p:txBody>
      </p:sp>
      <p:sp>
        <p:nvSpPr>
          <p:cNvPr id="150" name="Google Shape;150;p7"/>
          <p:cNvSpPr txBox="1">
            <a:spLocks noGrp="1"/>
          </p:cNvSpPr>
          <p:nvPr>
            <p:ph type="title"/>
          </p:nvPr>
        </p:nvSpPr>
        <p:spPr>
          <a:xfrm>
            <a:off x="364250" y="1843699"/>
            <a:ext cx="11360700" cy="1964100"/>
          </a:xfrm>
          <a:prstGeom prst="rect">
            <a:avLst/>
          </a:prstGeom>
        </p:spPr>
        <p:txBody>
          <a:bodyPr spcFirstLastPara="1" wrap="square" lIns="121900" tIns="121900" rIns="121900" bIns="121900" anchor="t" anchorCtr="0">
            <a:noAutofit/>
          </a:bodyPr>
          <a:lstStyle/>
          <a:p>
            <a:pPr marL="0" lvl="0" indent="0" algn="ctr" rtl="0">
              <a:lnSpc>
                <a:spcPct val="80000"/>
              </a:lnSpc>
              <a:spcBef>
                <a:spcPts val="0"/>
              </a:spcBef>
              <a:spcAft>
                <a:spcPts val="0"/>
              </a:spcAft>
              <a:buNone/>
            </a:pPr>
            <a:r>
              <a:rPr lang="en-US" b="1" dirty="0">
                <a:solidFill>
                  <a:schemeClr val="accent4"/>
                </a:solidFill>
              </a:rPr>
              <a:t>W</a:t>
            </a:r>
            <a:r>
              <a:rPr lang="en-US" b="1" dirty="0">
                <a:solidFill>
                  <a:srgbClr val="FF0000"/>
                </a:solidFill>
              </a:rPr>
              <a:t>e</a:t>
            </a:r>
            <a:r>
              <a:rPr lang="en-US" b="1" dirty="0">
                <a:solidFill>
                  <a:srgbClr val="00B050"/>
                </a:solidFill>
              </a:rPr>
              <a:t>b</a:t>
            </a:r>
            <a:r>
              <a:rPr lang="en-US" b="1" dirty="0">
                <a:solidFill>
                  <a:schemeClr val="accent4"/>
                </a:solidFill>
              </a:rPr>
              <a:t> </a:t>
            </a:r>
            <a:r>
              <a:rPr lang="en-US" b="1" dirty="0">
                <a:solidFill>
                  <a:srgbClr val="FFC000"/>
                </a:solidFill>
              </a:rPr>
              <a:t>s</a:t>
            </a:r>
            <a:r>
              <a:rPr lang="en-US" b="1" dirty="0">
                <a:solidFill>
                  <a:schemeClr val="accent4"/>
                </a:solidFill>
              </a:rPr>
              <a:t>c</a:t>
            </a:r>
            <a:r>
              <a:rPr lang="en-US" b="1" dirty="0">
                <a:solidFill>
                  <a:srgbClr val="FF0000"/>
                </a:solidFill>
              </a:rPr>
              <a:t>r</a:t>
            </a:r>
            <a:r>
              <a:rPr lang="en-US" b="1" dirty="0">
                <a:solidFill>
                  <a:schemeClr val="accent3"/>
                </a:solidFill>
              </a:rPr>
              <a:t>a</a:t>
            </a:r>
            <a:r>
              <a:rPr lang="en-US" b="1" dirty="0">
                <a:solidFill>
                  <a:srgbClr val="FFC000"/>
                </a:solidFill>
              </a:rPr>
              <a:t>p</a:t>
            </a:r>
            <a:r>
              <a:rPr lang="en-US" b="1" dirty="0">
                <a:solidFill>
                  <a:schemeClr val="accent4"/>
                </a:solidFill>
              </a:rPr>
              <a:t>i</a:t>
            </a:r>
            <a:r>
              <a:rPr lang="en-US" b="1" dirty="0">
                <a:solidFill>
                  <a:srgbClr val="FF0000"/>
                </a:solidFill>
              </a:rPr>
              <a:t>n</a:t>
            </a:r>
            <a:r>
              <a:rPr lang="en-US" b="1" dirty="0">
                <a:solidFill>
                  <a:schemeClr val="accent3"/>
                </a:solidFill>
              </a:rPr>
              <a:t>g</a:t>
            </a:r>
            <a:r>
              <a:rPr lang="en-US" b="1" dirty="0">
                <a:solidFill>
                  <a:schemeClr val="accent4"/>
                </a:solidFill>
              </a:rPr>
              <a:t> </a:t>
            </a:r>
            <a:r>
              <a:rPr lang="en-US" b="1" dirty="0">
                <a:solidFill>
                  <a:srgbClr val="FFC000"/>
                </a:solidFill>
              </a:rPr>
              <a:t>V</a:t>
            </a:r>
            <a:r>
              <a:rPr lang="en-US" b="1" dirty="0">
                <a:solidFill>
                  <a:schemeClr val="accent4"/>
                </a:solidFill>
              </a:rPr>
              <a:t>i</a:t>
            </a:r>
            <a:r>
              <a:rPr lang="en-US" b="1" dirty="0">
                <a:solidFill>
                  <a:srgbClr val="FF0000"/>
                </a:solidFill>
              </a:rPr>
              <a:t>a</a:t>
            </a:r>
            <a:r>
              <a:rPr lang="en-US" b="1" dirty="0">
                <a:solidFill>
                  <a:schemeClr val="accent4"/>
                </a:solidFill>
              </a:rPr>
              <a:t> </a:t>
            </a:r>
            <a:r>
              <a:rPr lang="en-US" b="1" dirty="0" err="1">
                <a:solidFill>
                  <a:schemeClr val="accent3"/>
                </a:solidFill>
              </a:rPr>
              <a:t>B</a:t>
            </a:r>
            <a:r>
              <a:rPr lang="en-US" b="1" dirty="0" err="1">
                <a:solidFill>
                  <a:srgbClr val="FFC000"/>
                </a:solidFill>
              </a:rPr>
              <a:t>e</a:t>
            </a:r>
            <a:r>
              <a:rPr lang="en-US" b="1" dirty="0" err="1">
                <a:solidFill>
                  <a:schemeClr val="accent4"/>
                </a:solidFill>
              </a:rPr>
              <a:t>a</a:t>
            </a:r>
            <a:r>
              <a:rPr lang="en-US" b="1" dirty="0" err="1">
                <a:solidFill>
                  <a:srgbClr val="FF0000"/>
                </a:solidFill>
              </a:rPr>
              <a:t>u</a:t>
            </a:r>
            <a:r>
              <a:rPr lang="en-US" b="1" dirty="0" err="1">
                <a:solidFill>
                  <a:schemeClr val="accent3"/>
                </a:solidFill>
              </a:rPr>
              <a:t>t</a:t>
            </a:r>
            <a:r>
              <a:rPr lang="en-US" b="1" dirty="0" err="1">
                <a:solidFill>
                  <a:srgbClr val="FFC000"/>
                </a:solidFill>
              </a:rPr>
              <a:t>i</a:t>
            </a:r>
            <a:r>
              <a:rPr lang="en-US" b="1" dirty="0" err="1">
                <a:solidFill>
                  <a:schemeClr val="accent4"/>
                </a:solidFill>
              </a:rPr>
              <a:t>f</a:t>
            </a:r>
            <a:r>
              <a:rPr lang="en-US" b="1" dirty="0" err="1">
                <a:solidFill>
                  <a:srgbClr val="FF0000"/>
                </a:solidFill>
              </a:rPr>
              <a:t>u</a:t>
            </a:r>
            <a:r>
              <a:rPr lang="en-US" b="1" dirty="0" err="1">
                <a:solidFill>
                  <a:schemeClr val="accent3"/>
                </a:solidFill>
              </a:rPr>
              <a:t>l</a:t>
            </a:r>
            <a:r>
              <a:rPr lang="en-US" b="1" dirty="0" err="1">
                <a:solidFill>
                  <a:srgbClr val="FFC000"/>
                </a:solidFill>
              </a:rPr>
              <a:t>S</a:t>
            </a:r>
            <a:r>
              <a:rPr lang="en-US" b="1" dirty="0" err="1">
                <a:solidFill>
                  <a:schemeClr val="accent4"/>
                </a:solidFill>
              </a:rPr>
              <a:t>o</a:t>
            </a:r>
            <a:r>
              <a:rPr lang="en-US" b="1" dirty="0" err="1">
                <a:solidFill>
                  <a:srgbClr val="FF0000"/>
                </a:solidFill>
              </a:rPr>
              <a:t>u</a:t>
            </a:r>
            <a:r>
              <a:rPr lang="en-US" b="1" dirty="0" err="1">
                <a:solidFill>
                  <a:schemeClr val="accent3"/>
                </a:solidFill>
              </a:rPr>
              <a:t>p</a:t>
            </a:r>
            <a:endParaRPr b="1" dirty="0">
              <a:solidFill>
                <a:schemeClr val="accent3"/>
              </a:solidFill>
            </a:endParaRPr>
          </a:p>
        </p:txBody>
      </p:sp>
      <p:sp>
        <p:nvSpPr>
          <p:cNvPr id="151" name="Google Shape;151;p7"/>
          <p:cNvSpPr txBox="1"/>
          <p:nvPr/>
        </p:nvSpPr>
        <p:spPr>
          <a:xfrm>
            <a:off x="3853613" y="5735925"/>
            <a:ext cx="6822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dirty="0">
                <a:solidFill>
                  <a:srgbClr val="595959"/>
                </a:solidFill>
                <a:latin typeface="Roboto Medium"/>
                <a:ea typeface="Roboto Medium"/>
                <a:cs typeface="Roboto Medium"/>
                <a:sym typeface="Roboto Medium"/>
              </a:rPr>
              <a:t>Twitter</a:t>
            </a:r>
            <a:endParaRPr sz="1000" dirty="0">
              <a:latin typeface="Roboto Medium"/>
              <a:ea typeface="Roboto Medium"/>
              <a:cs typeface="Roboto Medium"/>
              <a:sym typeface="Roboto Medium"/>
            </a:endParaRPr>
          </a:p>
        </p:txBody>
      </p:sp>
      <p:sp>
        <p:nvSpPr>
          <p:cNvPr id="152" name="Google Shape;152;p7"/>
          <p:cNvSpPr txBox="1"/>
          <p:nvPr/>
        </p:nvSpPr>
        <p:spPr>
          <a:xfrm>
            <a:off x="4963838" y="5735925"/>
            <a:ext cx="88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dirty="0">
                <a:solidFill>
                  <a:srgbClr val="595959"/>
                </a:solidFill>
                <a:latin typeface="Roboto Medium"/>
                <a:ea typeface="Roboto Medium"/>
                <a:cs typeface="Roboto Medium"/>
                <a:sym typeface="Roboto Medium"/>
              </a:rPr>
              <a:t>Wikipedia</a:t>
            </a:r>
            <a:endParaRPr sz="1000" dirty="0">
              <a:latin typeface="Roboto Medium"/>
              <a:ea typeface="Roboto Medium"/>
              <a:cs typeface="Roboto Medium"/>
              <a:sym typeface="Roboto Medium"/>
            </a:endParaRPr>
          </a:p>
        </p:txBody>
      </p:sp>
      <p:sp>
        <p:nvSpPr>
          <p:cNvPr id="153" name="Google Shape;153;p7"/>
          <p:cNvSpPr txBox="1"/>
          <p:nvPr/>
        </p:nvSpPr>
        <p:spPr>
          <a:xfrm>
            <a:off x="6139613" y="5735925"/>
            <a:ext cx="88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dirty="0">
                <a:solidFill>
                  <a:srgbClr val="595959"/>
                </a:solidFill>
                <a:latin typeface="Roboto Medium"/>
                <a:ea typeface="Roboto Medium"/>
                <a:cs typeface="Roboto Medium"/>
                <a:sym typeface="Roboto Medium"/>
              </a:rPr>
              <a:t>Google</a:t>
            </a:r>
            <a:endParaRPr sz="1000" dirty="0">
              <a:latin typeface="Roboto Medium"/>
              <a:ea typeface="Roboto Medium"/>
              <a:cs typeface="Roboto Medium"/>
              <a:sym typeface="Roboto Medium"/>
            </a:endParaRPr>
          </a:p>
        </p:txBody>
      </p:sp>
      <p:sp>
        <p:nvSpPr>
          <p:cNvPr id="154" name="Google Shape;154;p7">
            <a:hlinkClick r:id="rId5" action="ppaction://hlinksldjump"/>
          </p:cNvPr>
          <p:cNvSpPr/>
          <p:nvPr/>
        </p:nvSpPr>
        <p:spPr>
          <a:xfrm>
            <a:off x="3632825" y="82575"/>
            <a:ext cx="8435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7456538"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txBox="1"/>
          <p:nvPr/>
        </p:nvSpPr>
        <p:spPr>
          <a:xfrm>
            <a:off x="7162988" y="5735925"/>
            <a:ext cx="11754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a:solidFill>
                  <a:srgbClr val="595959"/>
                </a:solidFill>
                <a:latin typeface="Roboto Medium"/>
                <a:ea typeface="Roboto Medium"/>
                <a:cs typeface="Roboto Medium"/>
                <a:sym typeface="Roboto Medium"/>
              </a:rPr>
              <a:t>SlidesMania</a:t>
            </a:r>
            <a:endParaRPr sz="1000">
              <a:latin typeface="Roboto Medium"/>
              <a:ea typeface="Roboto Medium"/>
              <a:cs typeface="Roboto Medium"/>
              <a:sym typeface="Roboto Medium"/>
            </a:endParaRPr>
          </a:p>
        </p:txBody>
      </p:sp>
      <p:pic>
        <p:nvPicPr>
          <p:cNvPr id="157" name="Google Shape;157;p7">
            <a:hlinkClick r:id="rId6"/>
          </p:cNvPr>
          <p:cNvPicPr preferRelativeResize="0"/>
          <p:nvPr/>
        </p:nvPicPr>
        <p:blipFill>
          <a:blip r:embed="rId7">
            <a:alphaModFix/>
          </a:blip>
          <a:stretch>
            <a:fillRect/>
          </a:stretch>
        </p:blipFill>
        <p:spPr>
          <a:xfrm>
            <a:off x="7502200" y="5127637"/>
            <a:ext cx="515273" cy="477176"/>
          </a:xfrm>
          <a:prstGeom prst="rect">
            <a:avLst/>
          </a:prstGeom>
          <a:noFill/>
          <a:ln>
            <a:noFill/>
          </a:ln>
        </p:spPr>
      </p:pic>
      <p:pic>
        <p:nvPicPr>
          <p:cNvPr id="158" name="Google Shape;158;p7"/>
          <p:cNvPicPr preferRelativeResize="0"/>
          <p:nvPr/>
        </p:nvPicPr>
        <p:blipFill rotWithShape="1">
          <a:blip r:embed="rId8">
            <a:alphaModFix/>
          </a:blip>
          <a:srcRect l="18903" r="70675"/>
          <a:stretch/>
        </p:blipFill>
        <p:spPr>
          <a:xfrm>
            <a:off x="8656670" y="4002999"/>
            <a:ext cx="32481" cy="307800"/>
          </a:xfrm>
          <a:prstGeom prst="rect">
            <a:avLst/>
          </a:prstGeom>
          <a:noFill/>
          <a:ln>
            <a:noFill/>
          </a:ln>
        </p:spPr>
      </p:pic>
      <p:pic>
        <p:nvPicPr>
          <p:cNvPr id="1026" name="Picture 2" descr="Wikipedia - Free logo icons">
            <a:hlinkClick r:id="rId9"/>
            <a:extLst>
              <a:ext uri="{FF2B5EF4-FFF2-40B4-BE49-F238E27FC236}">
                <a16:creationId xmlns:a16="http://schemas.microsoft.com/office/drawing/2014/main" id="{D22E3DC8-BEA4-E9C0-4420-DE4B8E9AB4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0641" y="5222568"/>
            <a:ext cx="355183" cy="355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google, g icon - Free download on Iconfinder">
            <a:hlinkClick r:id="rId11"/>
            <a:extLst>
              <a:ext uri="{FF2B5EF4-FFF2-40B4-BE49-F238E27FC236}">
                <a16:creationId xmlns:a16="http://schemas.microsoft.com/office/drawing/2014/main" id="{9DB1A509-A5B4-42E3-FA0E-DB4F6C9C9B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8563" y="5104470"/>
            <a:ext cx="523510" cy="5235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3"/>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txBox="1">
            <a:spLocks noGrp="1"/>
          </p:cNvSpPr>
          <p:nvPr>
            <p:ph type="title"/>
          </p:nvPr>
        </p:nvSpPr>
        <p:spPr>
          <a:xfrm>
            <a:off x="277124" y="1125357"/>
            <a:ext cx="11610300" cy="861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b="1" dirty="0">
                <a:solidFill>
                  <a:schemeClr val="accent4"/>
                </a:solidFill>
              </a:rPr>
              <a:t>Fonctionnement</a:t>
            </a:r>
            <a:r>
              <a:rPr lang="en" dirty="0">
                <a:solidFill>
                  <a:srgbClr val="FFFF00"/>
                </a:solidFill>
              </a:rPr>
              <a:t> </a:t>
            </a:r>
            <a:endParaRPr dirty="0">
              <a:solidFill>
                <a:srgbClr val="FFFF00"/>
              </a:solidFill>
            </a:endParaRPr>
          </a:p>
        </p:txBody>
      </p:sp>
      <p:sp>
        <p:nvSpPr>
          <p:cNvPr id="264" name="Google Shape;264;p13"/>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65" name="Google Shape;265;p13"/>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66" name="Google Shape;266;p13"/>
          <p:cNvSpPr txBox="1"/>
          <p:nvPr/>
        </p:nvSpPr>
        <p:spPr>
          <a:xfrm>
            <a:off x="6321427" y="119100"/>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cs typeface="Roboto"/>
                <a:sym typeface="Roboto"/>
              </a:rPr>
              <a:t>Fonctionnement</a:t>
            </a:r>
            <a:endParaRPr dirty="0"/>
          </a:p>
        </p:txBody>
      </p:sp>
      <p:sp>
        <p:nvSpPr>
          <p:cNvPr id="267" name="Google Shape;267;p13"/>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dirty="0">
                <a:solidFill>
                  <a:schemeClr val="tx1">
                    <a:lumMod val="65000"/>
                    <a:lumOff val="35000"/>
                  </a:schemeClr>
                </a:solidFill>
              </a:rPr>
              <a:t>How to scrape a website using </a:t>
            </a:r>
            <a:r>
              <a:rPr lang="en-GB" dirty="0" err="1">
                <a:solidFill>
                  <a:schemeClr val="tx1">
                    <a:lumMod val="65000"/>
                    <a:lumOff val="35000"/>
                  </a:schemeClr>
                </a:solidFill>
              </a:rPr>
              <a:t>BeautifulSoup</a:t>
            </a:r>
            <a:r>
              <a:rPr lang="en-GB" dirty="0">
                <a:solidFill>
                  <a:schemeClr val="tx1">
                    <a:lumMod val="65000"/>
                    <a:lumOff val="35000"/>
                  </a:schemeClr>
                </a:solidFill>
              </a:rPr>
              <a:t> ?</a:t>
            </a:r>
          </a:p>
        </p:txBody>
      </p:sp>
      <p:sp>
        <p:nvSpPr>
          <p:cNvPr id="269" name="Google Shape;269;p13">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9D6D4477-3DD5-9DD3-1339-9DD9E4E0B82B}"/>
              </a:ext>
            </a:extLst>
          </p:cNvPr>
          <p:cNvPicPr>
            <a:picLocks noChangeAspect="1"/>
          </p:cNvPicPr>
          <p:nvPr/>
        </p:nvPicPr>
        <p:blipFill>
          <a:blip r:embed="rId5"/>
          <a:stretch>
            <a:fillRect/>
          </a:stretch>
        </p:blipFill>
        <p:spPr>
          <a:xfrm>
            <a:off x="1662504" y="1987257"/>
            <a:ext cx="9317845" cy="4454179"/>
          </a:xfrm>
          <a:prstGeom prst="rect">
            <a:avLst/>
          </a:prstGeom>
        </p:spPr>
      </p:pic>
    </p:spTree>
    <p:extLst>
      <p:ext uri="{BB962C8B-B14F-4D97-AF65-F5344CB8AC3E}">
        <p14:creationId xmlns:p14="http://schemas.microsoft.com/office/powerpoint/2010/main" val="1922909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3"/>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txBox="1">
            <a:spLocks noGrp="1"/>
          </p:cNvSpPr>
          <p:nvPr>
            <p:ph type="title"/>
          </p:nvPr>
        </p:nvSpPr>
        <p:spPr>
          <a:xfrm>
            <a:off x="277124" y="1125357"/>
            <a:ext cx="11610300" cy="861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b="1" dirty="0">
                <a:solidFill>
                  <a:schemeClr val="accent4"/>
                </a:solidFill>
              </a:rPr>
              <a:t>Fonctionnement</a:t>
            </a:r>
            <a:r>
              <a:rPr lang="en" dirty="0">
                <a:solidFill>
                  <a:srgbClr val="FFFF00"/>
                </a:solidFill>
              </a:rPr>
              <a:t> </a:t>
            </a:r>
            <a:endParaRPr dirty="0">
              <a:solidFill>
                <a:srgbClr val="FFFF00"/>
              </a:solidFill>
            </a:endParaRPr>
          </a:p>
        </p:txBody>
      </p:sp>
      <p:sp>
        <p:nvSpPr>
          <p:cNvPr id="264" name="Google Shape;264;p13"/>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65" name="Google Shape;265;p13"/>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66" name="Google Shape;266;p13"/>
          <p:cNvSpPr txBox="1"/>
          <p:nvPr/>
        </p:nvSpPr>
        <p:spPr>
          <a:xfrm>
            <a:off x="6321427" y="119100"/>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cs typeface="Roboto"/>
                <a:sym typeface="Roboto"/>
              </a:rPr>
              <a:t>Fonctionnement</a:t>
            </a:r>
            <a:endParaRPr dirty="0"/>
          </a:p>
        </p:txBody>
      </p:sp>
      <p:sp>
        <p:nvSpPr>
          <p:cNvPr id="267" name="Google Shape;267;p13"/>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dirty="0">
                <a:solidFill>
                  <a:schemeClr val="tx1">
                    <a:lumMod val="65000"/>
                    <a:lumOff val="35000"/>
                  </a:schemeClr>
                </a:solidFill>
              </a:rPr>
              <a:t>How to scrape a website using </a:t>
            </a:r>
            <a:r>
              <a:rPr lang="en-GB" dirty="0" err="1">
                <a:solidFill>
                  <a:schemeClr val="tx1">
                    <a:lumMod val="65000"/>
                    <a:lumOff val="35000"/>
                  </a:schemeClr>
                </a:solidFill>
              </a:rPr>
              <a:t>BeautifulSoup</a:t>
            </a:r>
            <a:r>
              <a:rPr lang="en-GB" dirty="0">
                <a:solidFill>
                  <a:schemeClr val="tx1">
                    <a:lumMod val="65000"/>
                    <a:lumOff val="35000"/>
                  </a:schemeClr>
                </a:solidFill>
              </a:rPr>
              <a:t> ?</a:t>
            </a:r>
          </a:p>
        </p:txBody>
      </p:sp>
      <p:sp>
        <p:nvSpPr>
          <p:cNvPr id="269" name="Google Shape;269;p13">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D5EF3539-D02F-6C24-2BBE-EE614D0BE98F}"/>
              </a:ext>
            </a:extLst>
          </p:cNvPr>
          <p:cNvPicPr>
            <a:picLocks noChangeAspect="1"/>
          </p:cNvPicPr>
          <p:nvPr/>
        </p:nvPicPr>
        <p:blipFill>
          <a:blip r:embed="rId5"/>
          <a:stretch>
            <a:fillRect/>
          </a:stretch>
        </p:blipFill>
        <p:spPr>
          <a:xfrm>
            <a:off x="1427719" y="1987257"/>
            <a:ext cx="9336562" cy="4486589"/>
          </a:xfrm>
          <a:prstGeom prst="rect">
            <a:avLst/>
          </a:prstGeom>
        </p:spPr>
      </p:pic>
    </p:spTree>
    <p:extLst>
      <p:ext uri="{BB962C8B-B14F-4D97-AF65-F5344CB8AC3E}">
        <p14:creationId xmlns:p14="http://schemas.microsoft.com/office/powerpoint/2010/main" val="133087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4"/>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txBox="1">
            <a:spLocks noGrp="1"/>
          </p:cNvSpPr>
          <p:nvPr>
            <p:ph type="title"/>
          </p:nvPr>
        </p:nvSpPr>
        <p:spPr>
          <a:xfrm>
            <a:off x="1870471" y="1321008"/>
            <a:ext cx="7551000" cy="861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b="1" dirty="0">
                <a:solidFill>
                  <a:srgbClr val="FF0000"/>
                </a:solidFill>
              </a:rPr>
              <a:t>Visualisation</a:t>
            </a:r>
            <a:endParaRPr b="1" dirty="0">
              <a:solidFill>
                <a:srgbClr val="FF0000"/>
              </a:solidFill>
            </a:endParaRPr>
          </a:p>
        </p:txBody>
      </p:sp>
      <p:sp>
        <p:nvSpPr>
          <p:cNvPr id="277" name="Google Shape;277;p14"/>
          <p:cNvSpPr txBox="1">
            <a:spLocks noGrp="1"/>
          </p:cNvSpPr>
          <p:nvPr>
            <p:ph type="body" idx="1"/>
          </p:nvPr>
        </p:nvSpPr>
        <p:spPr>
          <a:xfrm>
            <a:off x="832238" y="2299138"/>
            <a:ext cx="6251850" cy="3709776"/>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fr-FR" sz="1700" b="1" dirty="0"/>
              <a:t>Power BI</a:t>
            </a:r>
            <a:r>
              <a:rPr lang="fr-FR" sz="1700" dirty="0"/>
              <a:t> est une plateforme d'analyse de données développée par Microsoft, permettant de créer des visualisations interactives et des rapports dynamiques à partir de différentes sources de données.</a:t>
            </a:r>
          </a:p>
          <a:p>
            <a:pPr marL="0" indent="0">
              <a:spcBef>
                <a:spcPts val="2100"/>
              </a:spcBef>
              <a:spcAft>
                <a:spcPts val="2100"/>
              </a:spcAft>
              <a:buNone/>
            </a:pPr>
            <a:r>
              <a:rPr lang="fr-FR" sz="1700" dirty="0"/>
              <a:t>Après avoir extrait les données des comptes Twitter les plus suivis en utilisant </a:t>
            </a:r>
            <a:r>
              <a:rPr lang="fr-FR" sz="1700" b="1" dirty="0"/>
              <a:t>BeautifulSoup</a:t>
            </a:r>
            <a:r>
              <a:rPr lang="fr-FR" sz="1700" dirty="0"/>
              <a:t> et </a:t>
            </a:r>
            <a:r>
              <a:rPr lang="fr-FR" sz="1700" b="1" dirty="0"/>
              <a:t>Requests,</a:t>
            </a:r>
            <a:r>
              <a:rPr lang="fr-FR" sz="1700" dirty="0"/>
              <a:t> vous pouvez les importer dans Power BI pour créer des visualisations interactives et informatives. Power BI offre une variété de graphiques et de tableaux de bord pour présenter vos données de manière claire et </a:t>
            </a:r>
            <a:r>
              <a:rPr lang="fr-FR" sz="1600" dirty="0"/>
              <a:t>intuitive. </a:t>
            </a:r>
          </a:p>
          <a:p>
            <a:pPr marL="0" lvl="0" indent="0" algn="l" rtl="0">
              <a:spcBef>
                <a:spcPts val="2100"/>
              </a:spcBef>
              <a:spcAft>
                <a:spcPts val="2100"/>
              </a:spcAft>
              <a:buNone/>
            </a:pPr>
            <a:endParaRPr dirty="0"/>
          </a:p>
        </p:txBody>
      </p:sp>
      <p:sp>
        <p:nvSpPr>
          <p:cNvPr id="278" name="Google Shape;278;p14"/>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79" name="Google Shape;279;p14"/>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80" name="Google Shape;280;p14"/>
          <p:cNvSpPr txBox="1"/>
          <p:nvPr/>
        </p:nvSpPr>
        <p:spPr>
          <a:xfrm>
            <a:off x="6321427" y="119100"/>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cs typeface="Roboto"/>
                <a:sym typeface="Roboto"/>
              </a:rPr>
              <a:t>Visualisation</a:t>
            </a:r>
            <a:endParaRPr dirty="0"/>
          </a:p>
        </p:txBody>
      </p:sp>
      <p:sp>
        <p:nvSpPr>
          <p:cNvPr id="281" name="Google Shape;281;p14"/>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595959"/>
                </a:solidFill>
                <a:latin typeface="Roboto"/>
                <a:ea typeface="Roboto"/>
                <a:cs typeface="Roboto"/>
                <a:sym typeface="Roboto"/>
              </a:rPr>
              <a:t>Définition de PowerBI</a:t>
            </a:r>
            <a:endParaRPr dirty="0"/>
          </a:p>
        </p:txBody>
      </p:sp>
      <p:sp>
        <p:nvSpPr>
          <p:cNvPr id="283" name="Google Shape;283;p14">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age 5">
            <a:extLst>
              <a:ext uri="{FF2B5EF4-FFF2-40B4-BE49-F238E27FC236}">
                <a16:creationId xmlns:a16="http://schemas.microsoft.com/office/drawing/2014/main" id="{6C9D2A8F-044A-4760-A9FE-4AE6F1DBB95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10000" r="90000">
                        <a14:foregroundMark x1="28188" y1="92556" x2="28188" y2="92556"/>
                        <a14:foregroundMark x1="32688" y1="94111" x2="32688" y2="94111"/>
                        <a14:foregroundMark x1="46688" y1="91000" x2="46688" y2="91000"/>
                        <a14:foregroundMark x1="49563" y1="90556" x2="49563" y2="90556"/>
                        <a14:foregroundMark x1="56625" y1="89556" x2="56625" y2="89556"/>
                        <a14:foregroundMark x1="64250" y1="90000" x2="64250" y2="90000"/>
                        <a14:foregroundMark x1="71625" y1="90000" x2="71625" y2="90000"/>
                      </a14:backgroundRemoval>
                    </a14:imgEffect>
                  </a14:imgLayer>
                </a14:imgProps>
              </a:ext>
            </a:extLst>
          </a:blip>
          <a:stretch>
            <a:fillRect/>
          </a:stretch>
        </p:blipFill>
        <p:spPr>
          <a:xfrm>
            <a:off x="7345016" y="2800990"/>
            <a:ext cx="3666746" cy="23018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4"/>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txBox="1">
            <a:spLocks noGrp="1"/>
          </p:cNvSpPr>
          <p:nvPr>
            <p:ph type="title"/>
          </p:nvPr>
        </p:nvSpPr>
        <p:spPr>
          <a:xfrm>
            <a:off x="2066757" y="1043103"/>
            <a:ext cx="7551000" cy="861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b="1" dirty="0">
                <a:solidFill>
                  <a:srgbClr val="FF0000"/>
                </a:solidFill>
              </a:rPr>
              <a:t>Visualisation</a:t>
            </a:r>
            <a:endParaRPr b="1" dirty="0">
              <a:solidFill>
                <a:srgbClr val="FF0000"/>
              </a:solidFill>
            </a:endParaRPr>
          </a:p>
        </p:txBody>
      </p:sp>
      <p:sp>
        <p:nvSpPr>
          <p:cNvPr id="278" name="Google Shape;278;p14"/>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79" name="Google Shape;279;p14"/>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80" name="Google Shape;280;p14"/>
          <p:cNvSpPr txBox="1"/>
          <p:nvPr/>
        </p:nvSpPr>
        <p:spPr>
          <a:xfrm>
            <a:off x="6321427" y="119100"/>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cs typeface="Roboto"/>
                <a:sym typeface="Roboto"/>
              </a:rPr>
              <a:t>Visualisation</a:t>
            </a:r>
            <a:endParaRPr dirty="0"/>
          </a:p>
        </p:txBody>
      </p:sp>
      <p:sp>
        <p:nvSpPr>
          <p:cNvPr id="281" name="Google Shape;281;p14"/>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595959"/>
                </a:solidFill>
                <a:latin typeface="Roboto"/>
                <a:ea typeface="Roboto"/>
                <a:cs typeface="Roboto"/>
                <a:sym typeface="Roboto"/>
              </a:rPr>
              <a:t>Visualisation en PowerBI</a:t>
            </a:r>
            <a:endParaRPr dirty="0"/>
          </a:p>
        </p:txBody>
      </p:sp>
      <p:sp>
        <p:nvSpPr>
          <p:cNvPr id="283" name="Google Shape;283;p14">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F708727E-6AF0-4A21-446D-C5C14CA1AFCB}"/>
              </a:ext>
            </a:extLst>
          </p:cNvPr>
          <p:cNvPicPr>
            <a:picLocks noChangeAspect="1"/>
          </p:cNvPicPr>
          <p:nvPr/>
        </p:nvPicPr>
        <p:blipFill>
          <a:blip r:embed="rId5"/>
          <a:stretch>
            <a:fillRect/>
          </a:stretch>
        </p:blipFill>
        <p:spPr>
          <a:xfrm>
            <a:off x="1577049" y="1766553"/>
            <a:ext cx="8570052" cy="4862112"/>
          </a:xfrm>
          <a:prstGeom prst="rect">
            <a:avLst/>
          </a:prstGeom>
        </p:spPr>
      </p:pic>
    </p:spTree>
    <p:extLst>
      <p:ext uri="{BB962C8B-B14F-4D97-AF65-F5344CB8AC3E}">
        <p14:creationId xmlns:p14="http://schemas.microsoft.com/office/powerpoint/2010/main" val="248340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txBox="1">
            <a:spLocks noGrp="1"/>
          </p:cNvSpPr>
          <p:nvPr>
            <p:ph type="title"/>
          </p:nvPr>
        </p:nvSpPr>
        <p:spPr>
          <a:xfrm>
            <a:off x="2442221" y="1266499"/>
            <a:ext cx="4165800" cy="8619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 sz="4400" b="1" dirty="0">
                <a:solidFill>
                  <a:schemeClr val="accent3"/>
                </a:solidFill>
              </a:rPr>
              <a:t>Conclusion</a:t>
            </a:r>
            <a:endParaRPr sz="4400" b="1" dirty="0">
              <a:solidFill>
                <a:schemeClr val="accent3"/>
              </a:solidFill>
            </a:endParaRPr>
          </a:p>
        </p:txBody>
      </p:sp>
      <p:sp>
        <p:nvSpPr>
          <p:cNvPr id="291" name="Google Shape;291;p15"/>
          <p:cNvSpPr txBox="1">
            <a:spLocks noGrp="1"/>
          </p:cNvSpPr>
          <p:nvPr>
            <p:ph type="body" idx="1"/>
          </p:nvPr>
        </p:nvSpPr>
        <p:spPr>
          <a:xfrm>
            <a:off x="438963" y="2095057"/>
            <a:ext cx="7245917" cy="3046275"/>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sz="1600" dirty="0"/>
              <a:t>En conclusion, nous avons exploré le puissant monde du web scraping à travers l'objectif de </a:t>
            </a:r>
            <a:r>
              <a:rPr lang="fr-FR" sz="1600" b="1" dirty="0"/>
              <a:t>BeautifulSoup</a:t>
            </a:r>
            <a:r>
              <a:rPr lang="fr-FR" sz="1600" dirty="0"/>
              <a:t>, une bibliothèque Python essentielle dans ce domaine. Nous avons découvert comment cette bibliothèque simplifie l'extraction de données à partir de pages web en fournissant des outils intuitifs pour naviguer dans la structure HTML et extraire les informations pertinentes. En combinant l'utilisation de BeautifulSoup avec d'autres outils comme le module </a:t>
            </a:r>
            <a:r>
              <a:rPr lang="fr-FR" sz="1600" b="1" dirty="0"/>
              <a:t>requests</a:t>
            </a:r>
            <a:r>
              <a:rPr lang="fr-FR" sz="1600" dirty="0"/>
              <a:t> et en les intégrant dans des plateformes d'analyse comme Power BI, les possibilités d'exploration et d'analyse des données sont infinies. En fin de compte, le web scraping offre une fenêtre sur un océan de données en ligne, et BeautifulSoup est le navire qui nous permet de naviguer efficacement dans ces eaux numériques, ouvrant ainsi de nouvelles perspectives passionnantes dans le domaine de l'analyse de données et de la prise de décision basée sur les données.</a:t>
            </a:r>
            <a:endParaRPr sz="1600" dirty="0"/>
          </a:p>
        </p:txBody>
      </p:sp>
      <p:sp>
        <p:nvSpPr>
          <p:cNvPr id="292" name="Google Shape;292;p15"/>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93" name="Google Shape;293;p15"/>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94" name="Google Shape;294;p15"/>
          <p:cNvSpPr txBox="1"/>
          <p:nvPr/>
        </p:nvSpPr>
        <p:spPr>
          <a:xfrm>
            <a:off x="6321427" y="119100"/>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cs typeface="Roboto"/>
                <a:sym typeface="Roboto"/>
              </a:rPr>
              <a:t>Conclusion</a:t>
            </a:r>
            <a:endParaRPr dirty="0"/>
          </a:p>
        </p:txBody>
      </p:sp>
      <p:sp>
        <p:nvSpPr>
          <p:cNvPr id="295" name="Google Shape;295;p15"/>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595959"/>
                </a:solidFill>
                <a:latin typeface="Roboto"/>
                <a:ea typeface="Roboto"/>
                <a:cs typeface="Roboto"/>
                <a:sym typeface="Roboto"/>
              </a:rPr>
              <a:t>Conclusion</a:t>
            </a:r>
            <a:endParaRPr dirty="0"/>
          </a:p>
        </p:txBody>
      </p:sp>
      <p:sp>
        <p:nvSpPr>
          <p:cNvPr id="297" name="Google Shape;297;p15">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AB9A2CEA-AAA7-EEAB-6622-93C1CFCA873B}"/>
              </a:ext>
            </a:extLst>
          </p:cNvPr>
          <p:cNvPicPr>
            <a:picLocks noChangeAspect="1"/>
          </p:cNvPicPr>
          <p:nvPr/>
        </p:nvPicPr>
        <p:blipFill>
          <a:blip r:embed="rId5"/>
          <a:stretch>
            <a:fillRect/>
          </a:stretch>
        </p:blipFill>
        <p:spPr>
          <a:xfrm>
            <a:off x="7622445" y="1681583"/>
            <a:ext cx="4130592" cy="41305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a:hlinkClick r:id="rId3"/>
          </p:cNvPr>
          <p:cNvSpPr/>
          <p:nvPr/>
        </p:nvSpPr>
        <p:spPr>
          <a:xfrm>
            <a:off x="6280763"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5104988"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3891413"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txBox="1">
            <a:spLocks noGrp="1"/>
          </p:cNvSpPr>
          <p:nvPr>
            <p:ph type="subTitle" idx="1"/>
          </p:nvPr>
        </p:nvSpPr>
        <p:spPr>
          <a:xfrm>
            <a:off x="3111225" y="3884225"/>
            <a:ext cx="6105600" cy="537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dirty="0" err="1"/>
              <a:t>Encadré</a:t>
            </a:r>
            <a:r>
              <a:rPr lang="en-US" dirty="0"/>
              <a:t> par : </a:t>
            </a:r>
            <a:r>
              <a:rPr lang="en-US" dirty="0" err="1"/>
              <a:t>Benlahbib</a:t>
            </a:r>
            <a:r>
              <a:rPr lang="en-US" dirty="0"/>
              <a:t> </a:t>
            </a:r>
            <a:r>
              <a:rPr lang="en-US" dirty="0" err="1"/>
              <a:t>Abdessamad</a:t>
            </a:r>
            <a:endParaRPr lang="en-US" dirty="0"/>
          </a:p>
        </p:txBody>
      </p:sp>
      <p:sp>
        <p:nvSpPr>
          <p:cNvPr id="143" name="Google Shape;143;p7">
            <a:hlinkClick r:id="rId4"/>
          </p:cNvPr>
          <p:cNvSpPr/>
          <p:nvPr/>
        </p:nvSpPr>
        <p:spPr>
          <a:xfrm>
            <a:off x="4004288" y="5211308"/>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rgbClr val="1DA1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000000"/>
                </a:solidFill>
                <a:latin typeface="Roboto"/>
                <a:ea typeface="Roboto"/>
                <a:cs typeface="Roboto"/>
                <a:sym typeface="Roboto"/>
              </a:rPr>
              <a:t>Home</a:t>
            </a:r>
            <a:endParaRPr/>
          </a:p>
        </p:txBody>
      </p:sp>
      <p:sp>
        <p:nvSpPr>
          <p:cNvPr id="145" name="Google Shape;145;p7"/>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595959"/>
                </a:solidFill>
                <a:latin typeface="Roboto"/>
                <a:ea typeface="Roboto"/>
                <a:cs typeface="Roboto"/>
                <a:sym typeface="Roboto"/>
              </a:rPr>
              <a:t>You can type something here…</a:t>
            </a:r>
            <a:endParaRPr dirty="0"/>
          </a:p>
        </p:txBody>
      </p:sp>
      <p:sp>
        <p:nvSpPr>
          <p:cNvPr id="150" name="Google Shape;150;p7"/>
          <p:cNvSpPr txBox="1">
            <a:spLocks noGrp="1"/>
          </p:cNvSpPr>
          <p:nvPr>
            <p:ph type="title"/>
          </p:nvPr>
        </p:nvSpPr>
        <p:spPr>
          <a:xfrm>
            <a:off x="415650" y="2078499"/>
            <a:ext cx="11360700" cy="1964100"/>
          </a:xfrm>
          <a:prstGeom prst="rect">
            <a:avLst/>
          </a:prstGeom>
        </p:spPr>
        <p:txBody>
          <a:bodyPr spcFirstLastPara="1" wrap="square" lIns="121900" tIns="121900" rIns="121900" bIns="121900" anchor="t" anchorCtr="0">
            <a:noAutofit/>
          </a:bodyPr>
          <a:lstStyle/>
          <a:p>
            <a:pPr marL="0" lvl="0" indent="0" algn="ctr" rtl="0">
              <a:lnSpc>
                <a:spcPct val="80000"/>
              </a:lnSpc>
              <a:spcBef>
                <a:spcPts val="0"/>
              </a:spcBef>
              <a:spcAft>
                <a:spcPts val="0"/>
              </a:spcAft>
              <a:buNone/>
            </a:pPr>
            <a:r>
              <a:rPr lang="en-US" b="1" dirty="0">
                <a:solidFill>
                  <a:schemeClr val="accent4"/>
                </a:solidFill>
              </a:rPr>
              <a:t>M</a:t>
            </a:r>
            <a:r>
              <a:rPr lang="en-US" b="1" dirty="0">
                <a:solidFill>
                  <a:srgbClr val="FF0000"/>
                </a:solidFill>
              </a:rPr>
              <a:t>e</a:t>
            </a:r>
            <a:r>
              <a:rPr lang="en-US" b="1" dirty="0">
                <a:solidFill>
                  <a:schemeClr val="accent3"/>
                </a:solidFill>
              </a:rPr>
              <a:t>r</a:t>
            </a:r>
            <a:r>
              <a:rPr lang="en-US" b="1" dirty="0">
                <a:solidFill>
                  <a:schemeClr val="accent1"/>
                </a:solidFill>
              </a:rPr>
              <a:t>c</a:t>
            </a:r>
            <a:r>
              <a:rPr lang="en-US" b="1" dirty="0">
                <a:solidFill>
                  <a:schemeClr val="accent4"/>
                </a:solidFill>
              </a:rPr>
              <a:t>i </a:t>
            </a:r>
            <a:r>
              <a:rPr lang="en-US" b="1" dirty="0">
                <a:solidFill>
                  <a:srgbClr val="FF0000"/>
                </a:solidFill>
              </a:rPr>
              <a:t>p</a:t>
            </a:r>
            <a:r>
              <a:rPr lang="en-US" b="1" dirty="0">
                <a:solidFill>
                  <a:schemeClr val="accent3"/>
                </a:solidFill>
              </a:rPr>
              <a:t>o</a:t>
            </a:r>
            <a:r>
              <a:rPr lang="en-US" b="1" dirty="0">
                <a:solidFill>
                  <a:schemeClr val="accent1"/>
                </a:solidFill>
              </a:rPr>
              <a:t>u</a:t>
            </a:r>
            <a:r>
              <a:rPr lang="en-US" b="1" dirty="0">
                <a:solidFill>
                  <a:schemeClr val="accent4"/>
                </a:solidFill>
              </a:rPr>
              <a:t>r </a:t>
            </a:r>
            <a:r>
              <a:rPr lang="en-US" b="1" dirty="0" err="1">
                <a:solidFill>
                  <a:srgbClr val="FF0000"/>
                </a:solidFill>
              </a:rPr>
              <a:t>v</a:t>
            </a:r>
            <a:r>
              <a:rPr lang="en-US" b="1" dirty="0" err="1">
                <a:solidFill>
                  <a:schemeClr val="accent3"/>
                </a:solidFill>
              </a:rPr>
              <a:t>o</a:t>
            </a:r>
            <a:r>
              <a:rPr lang="en-US" b="1" dirty="0" err="1">
                <a:solidFill>
                  <a:schemeClr val="accent1"/>
                </a:solidFill>
              </a:rPr>
              <a:t>t</a:t>
            </a:r>
            <a:r>
              <a:rPr lang="en-US" b="1" dirty="0" err="1">
                <a:solidFill>
                  <a:schemeClr val="accent4"/>
                </a:solidFill>
              </a:rPr>
              <a:t>r</a:t>
            </a:r>
            <a:r>
              <a:rPr lang="en-US" b="1" dirty="0" err="1">
                <a:solidFill>
                  <a:srgbClr val="FF0000"/>
                </a:solidFill>
              </a:rPr>
              <a:t>e</a:t>
            </a:r>
            <a:r>
              <a:rPr lang="en-US" b="1" dirty="0">
                <a:solidFill>
                  <a:schemeClr val="accent4"/>
                </a:solidFill>
              </a:rPr>
              <a:t> </a:t>
            </a:r>
            <a:r>
              <a:rPr lang="en-US" b="1" dirty="0">
                <a:solidFill>
                  <a:schemeClr val="accent3"/>
                </a:solidFill>
              </a:rPr>
              <a:t>a</a:t>
            </a:r>
            <a:r>
              <a:rPr lang="en-US" b="1" dirty="0">
                <a:solidFill>
                  <a:schemeClr val="accent1"/>
                </a:solidFill>
              </a:rPr>
              <a:t>t</a:t>
            </a:r>
            <a:r>
              <a:rPr lang="en-US" b="1" dirty="0">
                <a:solidFill>
                  <a:schemeClr val="accent4"/>
                </a:solidFill>
              </a:rPr>
              <a:t>t</a:t>
            </a:r>
            <a:r>
              <a:rPr lang="en-US" b="1" dirty="0">
                <a:solidFill>
                  <a:srgbClr val="FF0000"/>
                </a:solidFill>
              </a:rPr>
              <a:t>e</a:t>
            </a:r>
            <a:r>
              <a:rPr lang="en-US" b="1" dirty="0">
                <a:solidFill>
                  <a:schemeClr val="accent3"/>
                </a:solidFill>
              </a:rPr>
              <a:t>n</a:t>
            </a:r>
            <a:r>
              <a:rPr lang="en-US" b="1" dirty="0">
                <a:solidFill>
                  <a:schemeClr val="accent1"/>
                </a:solidFill>
              </a:rPr>
              <a:t>t</a:t>
            </a:r>
            <a:r>
              <a:rPr lang="en-US" b="1" dirty="0">
                <a:solidFill>
                  <a:schemeClr val="accent4"/>
                </a:solidFill>
              </a:rPr>
              <a:t>i</a:t>
            </a:r>
            <a:r>
              <a:rPr lang="en-US" b="1" dirty="0">
                <a:solidFill>
                  <a:srgbClr val="FF0000"/>
                </a:solidFill>
              </a:rPr>
              <a:t>o</a:t>
            </a:r>
            <a:r>
              <a:rPr lang="en-US" b="1" dirty="0">
                <a:solidFill>
                  <a:schemeClr val="accent3"/>
                </a:solidFill>
              </a:rPr>
              <a:t>n</a:t>
            </a:r>
            <a:r>
              <a:rPr lang="en-US" b="1" dirty="0">
                <a:solidFill>
                  <a:schemeClr val="accent1"/>
                </a:solidFill>
              </a:rPr>
              <a:t>!</a:t>
            </a:r>
            <a:endParaRPr b="1" dirty="0">
              <a:solidFill>
                <a:schemeClr val="accent3"/>
              </a:solidFill>
            </a:endParaRPr>
          </a:p>
        </p:txBody>
      </p:sp>
      <p:sp>
        <p:nvSpPr>
          <p:cNvPr id="151" name="Google Shape;151;p7"/>
          <p:cNvSpPr txBox="1"/>
          <p:nvPr/>
        </p:nvSpPr>
        <p:spPr>
          <a:xfrm>
            <a:off x="3853613" y="5735925"/>
            <a:ext cx="6822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dirty="0">
                <a:solidFill>
                  <a:srgbClr val="595959"/>
                </a:solidFill>
                <a:latin typeface="Roboto Medium"/>
                <a:ea typeface="Roboto Medium"/>
                <a:cs typeface="Roboto Medium"/>
                <a:sym typeface="Roboto Medium"/>
              </a:rPr>
              <a:t>Twitter</a:t>
            </a:r>
            <a:endParaRPr sz="1000" dirty="0">
              <a:latin typeface="Roboto Medium"/>
              <a:ea typeface="Roboto Medium"/>
              <a:cs typeface="Roboto Medium"/>
              <a:sym typeface="Roboto Medium"/>
            </a:endParaRPr>
          </a:p>
        </p:txBody>
      </p:sp>
      <p:sp>
        <p:nvSpPr>
          <p:cNvPr id="152" name="Google Shape;152;p7"/>
          <p:cNvSpPr txBox="1"/>
          <p:nvPr/>
        </p:nvSpPr>
        <p:spPr>
          <a:xfrm>
            <a:off x="4963838" y="5735925"/>
            <a:ext cx="88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dirty="0">
                <a:solidFill>
                  <a:srgbClr val="595959"/>
                </a:solidFill>
                <a:latin typeface="Roboto Medium"/>
                <a:ea typeface="Roboto Medium"/>
                <a:cs typeface="Roboto Medium"/>
                <a:sym typeface="Roboto Medium"/>
              </a:rPr>
              <a:t>Wikipedia</a:t>
            </a:r>
            <a:endParaRPr sz="1000" dirty="0">
              <a:latin typeface="Roboto Medium"/>
              <a:ea typeface="Roboto Medium"/>
              <a:cs typeface="Roboto Medium"/>
              <a:sym typeface="Roboto Medium"/>
            </a:endParaRPr>
          </a:p>
        </p:txBody>
      </p:sp>
      <p:sp>
        <p:nvSpPr>
          <p:cNvPr id="153" name="Google Shape;153;p7"/>
          <p:cNvSpPr txBox="1"/>
          <p:nvPr/>
        </p:nvSpPr>
        <p:spPr>
          <a:xfrm>
            <a:off x="6139613" y="5735925"/>
            <a:ext cx="88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dirty="0">
                <a:solidFill>
                  <a:srgbClr val="595959"/>
                </a:solidFill>
                <a:latin typeface="Roboto Medium"/>
                <a:ea typeface="Roboto Medium"/>
                <a:cs typeface="Roboto Medium"/>
                <a:sym typeface="Roboto Medium"/>
              </a:rPr>
              <a:t>Google</a:t>
            </a:r>
            <a:endParaRPr sz="1000" dirty="0">
              <a:latin typeface="Roboto Medium"/>
              <a:ea typeface="Roboto Medium"/>
              <a:cs typeface="Roboto Medium"/>
              <a:sym typeface="Roboto Medium"/>
            </a:endParaRPr>
          </a:p>
        </p:txBody>
      </p:sp>
      <p:sp>
        <p:nvSpPr>
          <p:cNvPr id="154" name="Google Shape;154;p7">
            <a:hlinkClick r:id="rId5" action="ppaction://hlinksldjump"/>
          </p:cNvPr>
          <p:cNvSpPr/>
          <p:nvPr/>
        </p:nvSpPr>
        <p:spPr>
          <a:xfrm>
            <a:off x="3632825" y="82575"/>
            <a:ext cx="8435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7456538"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txBox="1"/>
          <p:nvPr/>
        </p:nvSpPr>
        <p:spPr>
          <a:xfrm>
            <a:off x="7162988" y="5735925"/>
            <a:ext cx="11754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a:solidFill>
                  <a:srgbClr val="595959"/>
                </a:solidFill>
                <a:latin typeface="Roboto Medium"/>
                <a:ea typeface="Roboto Medium"/>
                <a:cs typeface="Roboto Medium"/>
                <a:sym typeface="Roboto Medium"/>
              </a:rPr>
              <a:t>SlidesMania</a:t>
            </a:r>
            <a:endParaRPr sz="1000">
              <a:latin typeface="Roboto Medium"/>
              <a:ea typeface="Roboto Medium"/>
              <a:cs typeface="Roboto Medium"/>
              <a:sym typeface="Roboto Medium"/>
            </a:endParaRPr>
          </a:p>
        </p:txBody>
      </p:sp>
      <p:pic>
        <p:nvPicPr>
          <p:cNvPr id="157" name="Google Shape;157;p7">
            <a:hlinkClick r:id="rId6"/>
          </p:cNvPr>
          <p:cNvPicPr preferRelativeResize="0"/>
          <p:nvPr/>
        </p:nvPicPr>
        <p:blipFill>
          <a:blip r:embed="rId7">
            <a:alphaModFix/>
          </a:blip>
          <a:stretch>
            <a:fillRect/>
          </a:stretch>
        </p:blipFill>
        <p:spPr>
          <a:xfrm>
            <a:off x="7502200" y="5127637"/>
            <a:ext cx="515273" cy="477176"/>
          </a:xfrm>
          <a:prstGeom prst="rect">
            <a:avLst/>
          </a:prstGeom>
          <a:noFill/>
          <a:ln>
            <a:noFill/>
          </a:ln>
        </p:spPr>
      </p:pic>
      <p:pic>
        <p:nvPicPr>
          <p:cNvPr id="158" name="Google Shape;158;p7"/>
          <p:cNvPicPr preferRelativeResize="0"/>
          <p:nvPr/>
        </p:nvPicPr>
        <p:blipFill rotWithShape="1">
          <a:blip r:embed="rId8">
            <a:alphaModFix/>
          </a:blip>
          <a:srcRect l="18903" r="70675"/>
          <a:stretch/>
        </p:blipFill>
        <p:spPr>
          <a:xfrm>
            <a:off x="8656670" y="4002999"/>
            <a:ext cx="32481" cy="307800"/>
          </a:xfrm>
          <a:prstGeom prst="rect">
            <a:avLst/>
          </a:prstGeom>
          <a:noFill/>
          <a:ln>
            <a:noFill/>
          </a:ln>
        </p:spPr>
      </p:pic>
      <p:pic>
        <p:nvPicPr>
          <p:cNvPr id="1026" name="Picture 2" descr="Wikipedia - Free logo icons">
            <a:hlinkClick r:id="rId9"/>
            <a:extLst>
              <a:ext uri="{FF2B5EF4-FFF2-40B4-BE49-F238E27FC236}">
                <a16:creationId xmlns:a16="http://schemas.microsoft.com/office/drawing/2014/main" id="{D22E3DC8-BEA4-E9C0-4420-DE4B8E9AB4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0641" y="5222568"/>
            <a:ext cx="355183" cy="355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google, g icon - Free download on Iconfinder">
            <a:hlinkClick r:id="rId11"/>
            <a:extLst>
              <a:ext uri="{FF2B5EF4-FFF2-40B4-BE49-F238E27FC236}">
                <a16:creationId xmlns:a16="http://schemas.microsoft.com/office/drawing/2014/main" id="{9DB1A509-A5B4-42E3-FA0E-DB4F6C9C9B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8563" y="5104470"/>
            <a:ext cx="523510" cy="523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59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8"/>
          <p:cNvPicPr preferRelativeResize="0"/>
          <p:nvPr/>
        </p:nvPicPr>
        <p:blipFill>
          <a:blip r:embed="rId3">
            <a:alphaModFix/>
          </a:blip>
          <a:stretch>
            <a:fillRect/>
          </a:stretch>
        </p:blipFill>
        <p:spPr>
          <a:xfrm>
            <a:off x="9832500" y="4352600"/>
            <a:ext cx="1897924" cy="1262022"/>
          </a:xfrm>
          <a:prstGeom prst="rect">
            <a:avLst/>
          </a:prstGeom>
          <a:noFill/>
          <a:ln>
            <a:noFill/>
          </a:ln>
        </p:spPr>
      </p:pic>
      <p:sp>
        <p:nvSpPr>
          <p:cNvPr id="164" name="Google Shape;164;p8"/>
          <p:cNvSpPr txBox="1">
            <a:spLocks noGrp="1"/>
          </p:cNvSpPr>
          <p:nvPr>
            <p:ph type="title"/>
          </p:nvPr>
        </p:nvSpPr>
        <p:spPr>
          <a:xfrm>
            <a:off x="2908775" y="1465050"/>
            <a:ext cx="6233700" cy="537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dirty="0"/>
              <a:t>Table de matière </a:t>
            </a:r>
            <a:endParaRPr dirty="0"/>
          </a:p>
        </p:txBody>
      </p:sp>
      <p:sp>
        <p:nvSpPr>
          <p:cNvPr id="165" name="Google Shape;165;p8"/>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000000"/>
                </a:solidFill>
                <a:latin typeface="Roboto"/>
                <a:ea typeface="Roboto"/>
                <a:cs typeface="Roboto"/>
                <a:sym typeface="Roboto"/>
              </a:rPr>
              <a:t>Table de matière</a:t>
            </a:r>
            <a:endParaRPr dirty="0"/>
          </a:p>
        </p:txBody>
      </p:sp>
      <p:sp>
        <p:nvSpPr>
          <p:cNvPr id="166" name="Google Shape;166;p8"/>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595959"/>
                </a:solidFill>
                <a:latin typeface="Roboto"/>
                <a:ea typeface="Roboto"/>
                <a:cs typeface="Roboto"/>
                <a:sym typeface="Roboto"/>
              </a:rPr>
              <a:t>You can type something here…</a:t>
            </a:r>
            <a:endParaRPr/>
          </a:p>
        </p:txBody>
      </p:sp>
      <p:sp>
        <p:nvSpPr>
          <p:cNvPr id="167" name="Google Shape;167;p8"/>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168" name="Google Shape;168;p8"/>
          <p:cNvSpPr txBox="1"/>
          <p:nvPr/>
        </p:nvSpPr>
        <p:spPr>
          <a:xfrm>
            <a:off x="197802" y="37490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595959"/>
                </a:solidFill>
                <a:latin typeface="Roboto Medium"/>
                <a:ea typeface="Roboto Medium"/>
                <a:cs typeface="Roboto Medium"/>
                <a:sym typeface="Roboto Medium"/>
              </a:rPr>
              <a:t>Introduction</a:t>
            </a:r>
            <a:endParaRPr sz="1200" dirty="0">
              <a:latin typeface="Roboto Medium"/>
              <a:ea typeface="Roboto Medium"/>
              <a:cs typeface="Roboto Medium"/>
              <a:sym typeface="Roboto Medium"/>
            </a:endParaRPr>
          </a:p>
        </p:txBody>
      </p:sp>
      <p:sp>
        <p:nvSpPr>
          <p:cNvPr id="169" name="Google Shape;169;p8"/>
          <p:cNvSpPr txBox="1"/>
          <p:nvPr/>
        </p:nvSpPr>
        <p:spPr>
          <a:xfrm>
            <a:off x="2573250" y="37490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595959"/>
                </a:solidFill>
                <a:latin typeface="Roboto Medium"/>
                <a:ea typeface="Roboto Medium"/>
                <a:cs typeface="Roboto Medium"/>
                <a:sym typeface="Roboto Medium"/>
              </a:rPr>
              <a:t>Web scraping</a:t>
            </a:r>
            <a:endParaRPr sz="1200" dirty="0">
              <a:latin typeface="Roboto Medium"/>
              <a:ea typeface="Roboto Medium"/>
              <a:cs typeface="Roboto Medium"/>
              <a:sym typeface="Roboto Medium"/>
            </a:endParaRPr>
          </a:p>
        </p:txBody>
      </p:sp>
      <p:sp>
        <p:nvSpPr>
          <p:cNvPr id="170" name="Google Shape;170;p8"/>
          <p:cNvSpPr txBox="1"/>
          <p:nvPr/>
        </p:nvSpPr>
        <p:spPr>
          <a:xfrm>
            <a:off x="4937946" y="37490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595959"/>
                </a:solidFill>
                <a:latin typeface="Roboto Medium"/>
                <a:ea typeface="Roboto Medium"/>
                <a:cs typeface="Roboto Medium"/>
                <a:sym typeface="Roboto Medium"/>
              </a:rPr>
              <a:t>BeautifulSoup</a:t>
            </a:r>
            <a:endParaRPr sz="1200" dirty="0">
              <a:latin typeface="Roboto Medium"/>
              <a:ea typeface="Roboto Medium"/>
              <a:cs typeface="Roboto Medium"/>
              <a:sym typeface="Roboto Medium"/>
            </a:endParaRPr>
          </a:p>
        </p:txBody>
      </p:sp>
      <p:sp>
        <p:nvSpPr>
          <p:cNvPr id="171" name="Google Shape;171;p8"/>
          <p:cNvSpPr txBox="1"/>
          <p:nvPr/>
        </p:nvSpPr>
        <p:spPr>
          <a:xfrm>
            <a:off x="7361950" y="37490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595959"/>
                </a:solidFill>
                <a:latin typeface="Roboto Medium"/>
                <a:ea typeface="Roboto Medium"/>
                <a:cs typeface="Roboto Medium"/>
                <a:sym typeface="Roboto Medium"/>
              </a:rPr>
              <a:t>Requests</a:t>
            </a:r>
            <a:endParaRPr sz="1200" dirty="0">
              <a:latin typeface="Roboto Medium"/>
              <a:ea typeface="Roboto Medium"/>
              <a:cs typeface="Roboto Medium"/>
              <a:sym typeface="Roboto Medium"/>
            </a:endParaRPr>
          </a:p>
        </p:txBody>
      </p:sp>
      <p:sp>
        <p:nvSpPr>
          <p:cNvPr id="172" name="Google Shape;172;p8"/>
          <p:cNvSpPr txBox="1"/>
          <p:nvPr/>
        </p:nvSpPr>
        <p:spPr>
          <a:xfrm>
            <a:off x="9724150" y="37490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595959"/>
                </a:solidFill>
                <a:latin typeface="Roboto Medium"/>
                <a:ea typeface="Roboto Medium"/>
                <a:cs typeface="Roboto Medium"/>
                <a:sym typeface="Roboto Medium"/>
              </a:rPr>
              <a:t>Fonctionnement</a:t>
            </a:r>
            <a:endParaRPr sz="1200" dirty="0">
              <a:latin typeface="Roboto Medium"/>
              <a:ea typeface="Roboto Medium"/>
              <a:cs typeface="Roboto Medium"/>
              <a:sym typeface="Roboto Medium"/>
            </a:endParaRPr>
          </a:p>
        </p:txBody>
      </p:sp>
      <p:sp>
        <p:nvSpPr>
          <p:cNvPr id="173" name="Google Shape;173;p8"/>
          <p:cNvSpPr txBox="1"/>
          <p:nvPr/>
        </p:nvSpPr>
        <p:spPr>
          <a:xfrm>
            <a:off x="178900" y="55016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595959"/>
                </a:solidFill>
                <a:latin typeface="Roboto Medium"/>
                <a:ea typeface="Roboto Medium"/>
                <a:cs typeface="Roboto Medium"/>
                <a:sym typeface="Roboto Medium"/>
              </a:rPr>
              <a:t>Visualisation</a:t>
            </a:r>
            <a:endParaRPr sz="1200" dirty="0">
              <a:latin typeface="Roboto Medium"/>
              <a:ea typeface="Roboto Medium"/>
              <a:cs typeface="Roboto Medium"/>
              <a:sym typeface="Roboto Medium"/>
            </a:endParaRPr>
          </a:p>
        </p:txBody>
      </p:sp>
      <p:sp>
        <p:nvSpPr>
          <p:cNvPr id="174" name="Google Shape;174;p8"/>
          <p:cNvSpPr txBox="1"/>
          <p:nvPr/>
        </p:nvSpPr>
        <p:spPr>
          <a:xfrm>
            <a:off x="2573250" y="55016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dirty="0">
                <a:solidFill>
                  <a:srgbClr val="595959"/>
                </a:solidFill>
                <a:latin typeface="Roboto Medium"/>
                <a:ea typeface="Roboto Medium"/>
                <a:cs typeface="Roboto Medium"/>
                <a:sym typeface="Roboto Medium"/>
              </a:rPr>
              <a:t>Conclusion</a:t>
            </a:r>
            <a:endParaRPr sz="1200" dirty="0">
              <a:latin typeface="Roboto Medium"/>
              <a:ea typeface="Roboto Medium"/>
              <a:cs typeface="Roboto Medium"/>
              <a:sym typeface="Roboto Medium"/>
            </a:endParaRPr>
          </a:p>
        </p:txBody>
      </p:sp>
      <p:sp>
        <p:nvSpPr>
          <p:cNvPr id="175" name="Google Shape;175;p8"/>
          <p:cNvSpPr txBox="1"/>
          <p:nvPr/>
        </p:nvSpPr>
        <p:spPr>
          <a:xfrm>
            <a:off x="4967600" y="55016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595959"/>
                </a:solidFill>
                <a:latin typeface="Roboto Medium"/>
                <a:ea typeface="Roboto Medium"/>
                <a:cs typeface="Roboto Medium"/>
                <a:sym typeface="Roboto Medium"/>
              </a:rPr>
              <a:t>Option H</a:t>
            </a:r>
            <a:endParaRPr sz="1200">
              <a:latin typeface="Roboto Medium"/>
              <a:ea typeface="Roboto Medium"/>
              <a:cs typeface="Roboto Medium"/>
              <a:sym typeface="Roboto Medium"/>
            </a:endParaRPr>
          </a:p>
        </p:txBody>
      </p:sp>
      <p:sp>
        <p:nvSpPr>
          <p:cNvPr id="176" name="Google Shape;176;p8"/>
          <p:cNvSpPr txBox="1"/>
          <p:nvPr/>
        </p:nvSpPr>
        <p:spPr>
          <a:xfrm>
            <a:off x="7361950" y="55016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595959"/>
                </a:solidFill>
                <a:latin typeface="Roboto Medium"/>
                <a:ea typeface="Roboto Medium"/>
                <a:cs typeface="Roboto Medium"/>
                <a:sym typeface="Roboto Medium"/>
              </a:rPr>
              <a:t>Option I</a:t>
            </a:r>
            <a:endParaRPr sz="1200">
              <a:latin typeface="Roboto Medium"/>
              <a:ea typeface="Roboto Medium"/>
              <a:cs typeface="Roboto Medium"/>
              <a:sym typeface="Roboto Medium"/>
            </a:endParaRPr>
          </a:p>
        </p:txBody>
      </p:sp>
      <p:sp>
        <p:nvSpPr>
          <p:cNvPr id="177" name="Google Shape;177;p8"/>
          <p:cNvSpPr txBox="1"/>
          <p:nvPr/>
        </p:nvSpPr>
        <p:spPr>
          <a:xfrm>
            <a:off x="9724150" y="5501650"/>
            <a:ext cx="21540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200">
                <a:solidFill>
                  <a:srgbClr val="595959"/>
                </a:solidFill>
                <a:latin typeface="Roboto Medium"/>
                <a:ea typeface="Roboto Medium"/>
                <a:cs typeface="Roboto Medium"/>
                <a:sym typeface="Roboto Medium"/>
              </a:rPr>
              <a:t>Option J</a:t>
            </a:r>
            <a:endParaRPr sz="1200">
              <a:latin typeface="Roboto Medium"/>
              <a:ea typeface="Roboto Medium"/>
              <a:cs typeface="Roboto Medium"/>
              <a:sym typeface="Roboto Medium"/>
            </a:endParaRPr>
          </a:p>
        </p:txBody>
      </p:sp>
      <p:pic>
        <p:nvPicPr>
          <p:cNvPr id="183" name="Google Shape;183;p8"/>
          <p:cNvPicPr preferRelativeResize="0"/>
          <p:nvPr/>
        </p:nvPicPr>
        <p:blipFill rotWithShape="1">
          <a:blip r:embed="rId4">
            <a:alphaModFix/>
          </a:blip>
          <a:srcRect b="12587"/>
          <a:stretch/>
        </p:blipFill>
        <p:spPr>
          <a:xfrm>
            <a:off x="7361950" y="4366275"/>
            <a:ext cx="2045748" cy="1169151"/>
          </a:xfrm>
          <a:prstGeom prst="rect">
            <a:avLst/>
          </a:prstGeom>
          <a:noFill/>
          <a:ln>
            <a:noFill/>
          </a:ln>
        </p:spPr>
      </p:pic>
      <p:pic>
        <p:nvPicPr>
          <p:cNvPr id="184" name="Google Shape;184;p8"/>
          <p:cNvPicPr preferRelativeResize="0"/>
          <p:nvPr/>
        </p:nvPicPr>
        <p:blipFill>
          <a:blip r:embed="rId5">
            <a:alphaModFix/>
          </a:blip>
          <a:stretch>
            <a:fillRect/>
          </a:stretch>
        </p:blipFill>
        <p:spPr>
          <a:xfrm>
            <a:off x="5059786" y="4366274"/>
            <a:ext cx="1969624" cy="1189695"/>
          </a:xfrm>
          <a:prstGeom prst="rect">
            <a:avLst/>
          </a:prstGeom>
          <a:noFill/>
          <a:ln>
            <a:noFill/>
          </a:ln>
        </p:spPr>
      </p:pic>
      <p:sp>
        <p:nvSpPr>
          <p:cNvPr id="187" name="Google Shape;187;p8">
            <a:hlinkClick r:id="rId6" action="ppaction://hlinksldjump"/>
          </p:cNvPr>
          <p:cNvSpPr/>
          <p:nvPr/>
        </p:nvSpPr>
        <p:spPr>
          <a:xfrm>
            <a:off x="2527029" y="2502846"/>
            <a:ext cx="2167200" cy="1539600"/>
          </a:xfrm>
          <a:prstGeom prst="roundRect">
            <a:avLst>
              <a:gd name="adj" fmla="val 5491"/>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188" name="Google Shape;188;p8">
            <a:hlinkClick r:id="rId7" action="ppaction://hlinksldjump"/>
          </p:cNvPr>
          <p:cNvSpPr/>
          <p:nvPr/>
        </p:nvSpPr>
        <p:spPr>
          <a:xfrm>
            <a:off x="7319283" y="2502846"/>
            <a:ext cx="2167200" cy="1539600"/>
          </a:xfrm>
          <a:prstGeom prst="roundRect">
            <a:avLst>
              <a:gd name="adj" fmla="val 5491"/>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189" name="Google Shape;189;p8">
            <a:hlinkClick r:id="rId8" action="ppaction://hlinksldjump"/>
          </p:cNvPr>
          <p:cNvSpPr/>
          <p:nvPr/>
        </p:nvSpPr>
        <p:spPr>
          <a:xfrm>
            <a:off x="9694245" y="2502325"/>
            <a:ext cx="2167200" cy="1539600"/>
          </a:xfrm>
          <a:prstGeom prst="roundRect">
            <a:avLst>
              <a:gd name="adj" fmla="val 5491"/>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0" name="Google Shape;190;p8">
            <a:hlinkClick r:id="rId9" action="ppaction://hlinksldjump"/>
          </p:cNvPr>
          <p:cNvSpPr/>
          <p:nvPr/>
        </p:nvSpPr>
        <p:spPr>
          <a:xfrm>
            <a:off x="159792" y="4285246"/>
            <a:ext cx="2167200" cy="1539600"/>
          </a:xfrm>
          <a:prstGeom prst="roundRect">
            <a:avLst>
              <a:gd name="adj" fmla="val 7105"/>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8">
            <a:hlinkClick r:id="rId10" action="ppaction://hlinksldjump"/>
          </p:cNvPr>
          <p:cNvSpPr/>
          <p:nvPr/>
        </p:nvSpPr>
        <p:spPr>
          <a:xfrm>
            <a:off x="2536996" y="4291493"/>
            <a:ext cx="2167200" cy="1539600"/>
          </a:xfrm>
          <a:prstGeom prst="roundRect">
            <a:avLst>
              <a:gd name="adj" fmla="val 5491"/>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192" name="Google Shape;192;p8">
            <a:hlinkClick r:id="rId11" action="ppaction://hlinksldjump"/>
          </p:cNvPr>
          <p:cNvSpPr/>
          <p:nvPr/>
        </p:nvSpPr>
        <p:spPr>
          <a:xfrm>
            <a:off x="4912537" y="4263350"/>
            <a:ext cx="2167200" cy="1539600"/>
          </a:xfrm>
          <a:prstGeom prst="roundRect">
            <a:avLst>
              <a:gd name="adj" fmla="val 5491"/>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3" name="Google Shape;193;p8">
            <a:hlinkClick r:id="rId10" action="ppaction://hlinksldjump"/>
          </p:cNvPr>
          <p:cNvSpPr/>
          <p:nvPr/>
        </p:nvSpPr>
        <p:spPr>
          <a:xfrm>
            <a:off x="7312795" y="4285246"/>
            <a:ext cx="2167200" cy="1539600"/>
          </a:xfrm>
          <a:prstGeom prst="roundRect">
            <a:avLst>
              <a:gd name="adj" fmla="val 5491"/>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8">
            <a:hlinkClick r:id="rId12" action="ppaction://hlinksldjump"/>
          </p:cNvPr>
          <p:cNvSpPr/>
          <p:nvPr/>
        </p:nvSpPr>
        <p:spPr>
          <a:xfrm>
            <a:off x="9694245" y="4285246"/>
            <a:ext cx="2167200" cy="1539600"/>
          </a:xfrm>
          <a:prstGeom prst="roundRect">
            <a:avLst>
              <a:gd name="adj" fmla="val 5491"/>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5" name="Google Shape;195;p8">
            <a:hlinkClick r:id="rId1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8"/>
          <p:cNvPicPr preferRelativeResize="0"/>
          <p:nvPr/>
        </p:nvPicPr>
        <p:blipFill rotWithShape="1">
          <a:blip r:embed="rId14">
            <a:alphaModFix/>
          </a:blip>
          <a:srcRect l="18903" r="70675"/>
          <a:stretch/>
        </p:blipFill>
        <p:spPr>
          <a:xfrm>
            <a:off x="4461019" y="1556900"/>
            <a:ext cx="32481" cy="307800"/>
          </a:xfrm>
          <a:prstGeom prst="rect">
            <a:avLst/>
          </a:prstGeom>
          <a:noFill/>
          <a:ln>
            <a:noFill/>
          </a:ln>
        </p:spPr>
      </p:pic>
      <p:sp>
        <p:nvSpPr>
          <p:cNvPr id="198" name="Google Shape;198;p8">
            <a:hlinkClick r:id="rId15" action="ppaction://hlinksldjump"/>
          </p:cNvPr>
          <p:cNvSpPr/>
          <p:nvPr/>
        </p:nvSpPr>
        <p:spPr>
          <a:xfrm>
            <a:off x="4901991" y="2492165"/>
            <a:ext cx="2167200" cy="1539600"/>
          </a:xfrm>
          <a:prstGeom prst="roundRect">
            <a:avLst>
              <a:gd name="adj" fmla="val 5491"/>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sp>
        <p:nvSpPr>
          <p:cNvPr id="186" name="Google Shape;186;p8">
            <a:hlinkClick r:id="rId16" action="ppaction://hlinksldjump"/>
          </p:cNvPr>
          <p:cNvSpPr/>
          <p:nvPr/>
        </p:nvSpPr>
        <p:spPr>
          <a:xfrm>
            <a:off x="159100" y="2510989"/>
            <a:ext cx="2167200" cy="1539600"/>
          </a:xfrm>
          <a:prstGeom prst="roundRect">
            <a:avLst>
              <a:gd name="adj" fmla="val 5789"/>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FFFF"/>
              </a:solidFill>
              <a:latin typeface="Calibri"/>
              <a:ea typeface="Calibri"/>
              <a:cs typeface="Calibri"/>
              <a:sym typeface="Calibri"/>
            </a:endParaRPr>
          </a:p>
        </p:txBody>
      </p:sp>
      <p:pic>
        <p:nvPicPr>
          <p:cNvPr id="3" name="Image 2">
            <a:extLst>
              <a:ext uri="{FF2B5EF4-FFF2-40B4-BE49-F238E27FC236}">
                <a16:creationId xmlns:a16="http://schemas.microsoft.com/office/drawing/2014/main" id="{4BF77098-32A3-C5F5-7109-AF13EB51B506}"/>
              </a:ext>
            </a:extLst>
          </p:cNvPr>
          <p:cNvPicPr>
            <a:picLocks noChangeAspect="1"/>
          </p:cNvPicPr>
          <p:nvPr/>
        </p:nvPicPr>
        <p:blipFill>
          <a:blip r:embed="rId17"/>
          <a:stretch>
            <a:fillRect/>
          </a:stretch>
        </p:blipFill>
        <p:spPr>
          <a:xfrm>
            <a:off x="236547" y="2616084"/>
            <a:ext cx="2012306" cy="1135061"/>
          </a:xfrm>
          <a:prstGeom prst="rect">
            <a:avLst/>
          </a:prstGeom>
          <a:ln>
            <a:noFill/>
          </a:ln>
        </p:spPr>
      </p:pic>
      <p:pic>
        <p:nvPicPr>
          <p:cNvPr id="5" name="Image 4">
            <a:extLst>
              <a:ext uri="{FF2B5EF4-FFF2-40B4-BE49-F238E27FC236}">
                <a16:creationId xmlns:a16="http://schemas.microsoft.com/office/drawing/2014/main" id="{B90EBE83-BDC6-AB3D-2C70-AB0A9C95EE07}"/>
              </a:ext>
            </a:extLst>
          </p:cNvPr>
          <p:cNvPicPr>
            <a:picLocks noChangeAspect="1"/>
          </p:cNvPicPr>
          <p:nvPr/>
        </p:nvPicPr>
        <p:blipFill>
          <a:blip r:embed="rId18"/>
          <a:stretch>
            <a:fillRect/>
          </a:stretch>
        </p:blipFill>
        <p:spPr>
          <a:xfrm>
            <a:off x="2614724" y="2616084"/>
            <a:ext cx="2052754" cy="1158922"/>
          </a:xfrm>
          <a:prstGeom prst="rect">
            <a:avLst/>
          </a:prstGeom>
        </p:spPr>
      </p:pic>
      <p:pic>
        <p:nvPicPr>
          <p:cNvPr id="7" name="Image 6">
            <a:extLst>
              <a:ext uri="{FF2B5EF4-FFF2-40B4-BE49-F238E27FC236}">
                <a16:creationId xmlns:a16="http://schemas.microsoft.com/office/drawing/2014/main" id="{45F4FE43-26D8-6205-333F-F76D9760F700}"/>
              </a:ext>
            </a:extLst>
          </p:cNvPr>
          <p:cNvPicPr>
            <a:picLocks noChangeAspect="1"/>
          </p:cNvPicPr>
          <p:nvPr/>
        </p:nvPicPr>
        <p:blipFill>
          <a:blip r:embed="rId19"/>
          <a:stretch>
            <a:fillRect/>
          </a:stretch>
        </p:blipFill>
        <p:spPr>
          <a:xfrm>
            <a:off x="4948698" y="2603625"/>
            <a:ext cx="2136067" cy="1200216"/>
          </a:xfrm>
          <a:prstGeom prst="rect">
            <a:avLst/>
          </a:prstGeom>
        </p:spPr>
      </p:pic>
      <p:pic>
        <p:nvPicPr>
          <p:cNvPr id="9" name="Image 8">
            <a:extLst>
              <a:ext uri="{FF2B5EF4-FFF2-40B4-BE49-F238E27FC236}">
                <a16:creationId xmlns:a16="http://schemas.microsoft.com/office/drawing/2014/main" id="{FA23277E-488D-1E48-C098-2E9C7E0F650D}"/>
              </a:ext>
            </a:extLst>
          </p:cNvPr>
          <p:cNvPicPr>
            <a:picLocks noChangeAspect="1"/>
          </p:cNvPicPr>
          <p:nvPr/>
        </p:nvPicPr>
        <p:blipFill>
          <a:blip r:embed="rId20"/>
          <a:stretch>
            <a:fillRect/>
          </a:stretch>
        </p:blipFill>
        <p:spPr>
          <a:xfrm>
            <a:off x="7425036" y="2615252"/>
            <a:ext cx="2027827" cy="1140339"/>
          </a:xfrm>
          <a:prstGeom prst="rect">
            <a:avLst/>
          </a:prstGeom>
        </p:spPr>
      </p:pic>
      <p:pic>
        <p:nvPicPr>
          <p:cNvPr id="11" name="Image 10">
            <a:extLst>
              <a:ext uri="{FF2B5EF4-FFF2-40B4-BE49-F238E27FC236}">
                <a16:creationId xmlns:a16="http://schemas.microsoft.com/office/drawing/2014/main" id="{A2B76FC6-0731-77BD-8C37-4018CECDE0D1}"/>
              </a:ext>
            </a:extLst>
          </p:cNvPr>
          <p:cNvPicPr>
            <a:picLocks noChangeAspect="1"/>
          </p:cNvPicPr>
          <p:nvPr/>
        </p:nvPicPr>
        <p:blipFill>
          <a:blip r:embed="rId21"/>
          <a:stretch>
            <a:fillRect/>
          </a:stretch>
        </p:blipFill>
        <p:spPr>
          <a:xfrm>
            <a:off x="9756487" y="2614313"/>
            <a:ext cx="2066203" cy="1158922"/>
          </a:xfrm>
          <a:prstGeom prst="rect">
            <a:avLst/>
          </a:prstGeom>
        </p:spPr>
      </p:pic>
      <p:pic>
        <p:nvPicPr>
          <p:cNvPr id="13" name="Image 12">
            <a:extLst>
              <a:ext uri="{FF2B5EF4-FFF2-40B4-BE49-F238E27FC236}">
                <a16:creationId xmlns:a16="http://schemas.microsoft.com/office/drawing/2014/main" id="{3B5182B8-3CE7-EF70-0ACF-1951B0D84F60}"/>
              </a:ext>
            </a:extLst>
          </p:cNvPr>
          <p:cNvPicPr>
            <a:picLocks noChangeAspect="1"/>
          </p:cNvPicPr>
          <p:nvPr/>
        </p:nvPicPr>
        <p:blipFill>
          <a:blip r:embed="rId22"/>
          <a:stretch>
            <a:fillRect/>
          </a:stretch>
        </p:blipFill>
        <p:spPr>
          <a:xfrm>
            <a:off x="260472" y="4395353"/>
            <a:ext cx="2028659" cy="1140073"/>
          </a:xfrm>
          <a:prstGeom prst="rect">
            <a:avLst/>
          </a:prstGeom>
        </p:spPr>
      </p:pic>
      <p:pic>
        <p:nvPicPr>
          <p:cNvPr id="15" name="Image 14">
            <a:extLst>
              <a:ext uri="{FF2B5EF4-FFF2-40B4-BE49-F238E27FC236}">
                <a16:creationId xmlns:a16="http://schemas.microsoft.com/office/drawing/2014/main" id="{0AD47153-B17A-71FF-E9A9-F69E968CC577}"/>
              </a:ext>
            </a:extLst>
          </p:cNvPr>
          <p:cNvPicPr>
            <a:picLocks noChangeAspect="1"/>
          </p:cNvPicPr>
          <p:nvPr/>
        </p:nvPicPr>
        <p:blipFill>
          <a:blip r:embed="rId23"/>
          <a:stretch>
            <a:fillRect/>
          </a:stretch>
        </p:blipFill>
        <p:spPr>
          <a:xfrm>
            <a:off x="2612116" y="4413662"/>
            <a:ext cx="2037649" cy="1140073"/>
          </a:xfrm>
          <a:prstGeom prst="rect">
            <a:avLst/>
          </a:prstGeom>
        </p:spPr>
      </p:pic>
      <p:sp>
        <p:nvSpPr>
          <p:cNvPr id="16" name="Rectangle 15">
            <a:extLst>
              <a:ext uri="{FF2B5EF4-FFF2-40B4-BE49-F238E27FC236}">
                <a16:creationId xmlns:a16="http://schemas.microsoft.com/office/drawing/2014/main" id="{6D6590F1-4097-D9A4-433B-AD64F5F2C806}"/>
              </a:ext>
            </a:extLst>
          </p:cNvPr>
          <p:cNvSpPr/>
          <p:nvPr/>
        </p:nvSpPr>
        <p:spPr>
          <a:xfrm>
            <a:off x="4835600" y="4143225"/>
            <a:ext cx="7095928" cy="1901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9"/>
          <p:cNvSpPr/>
          <p:nvPr/>
        </p:nvSpPr>
        <p:spPr>
          <a:xfrm>
            <a:off x="0" y="1045800"/>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txBox="1">
            <a:spLocks noGrp="1"/>
          </p:cNvSpPr>
          <p:nvPr>
            <p:ph type="title"/>
          </p:nvPr>
        </p:nvSpPr>
        <p:spPr>
          <a:xfrm>
            <a:off x="2612015" y="1564669"/>
            <a:ext cx="6747769" cy="931930"/>
          </a:xfrm>
          <a:prstGeom prst="rect">
            <a:avLst/>
          </a:prstGeom>
        </p:spPr>
        <p:txBody>
          <a:bodyPr spcFirstLastPara="1" wrap="square" lIns="121900" tIns="121900" rIns="121900" bIns="121900" anchor="t" anchorCtr="0">
            <a:noAutofit/>
          </a:bodyPr>
          <a:lstStyle/>
          <a:p>
            <a:r>
              <a:rPr lang="fr-FR" sz="4800" b="1" dirty="0">
                <a:ln w="13462">
                  <a:solidFill>
                    <a:schemeClr val="bg1"/>
                  </a:solidFill>
                  <a:prstDash val="solid"/>
                </a:ln>
                <a:solidFill>
                  <a:schemeClr val="tx1">
                    <a:lumMod val="85000"/>
                    <a:lumOff val="15000"/>
                  </a:schemeClr>
                </a:solidFill>
              </a:rPr>
              <a:t>  </a:t>
            </a:r>
            <a:r>
              <a:rPr lang="fr-FR" sz="4800" b="1" dirty="0">
                <a:ln w="13462">
                  <a:solidFill>
                    <a:schemeClr val="bg1"/>
                  </a:solidFill>
                  <a:prstDash val="solid"/>
                </a:ln>
                <a:solidFill>
                  <a:schemeClr val="accent4"/>
                </a:solidFill>
              </a:rPr>
              <a:t>INTRODUCTION :</a:t>
            </a:r>
            <a:r>
              <a:rPr lang="fr-FR" sz="4800" b="1" i="1" dirty="0">
                <a:ln w="13462">
                  <a:solidFill>
                    <a:schemeClr val="bg1"/>
                  </a:solidFill>
                  <a:prstDash val="solid"/>
                </a:ln>
                <a:solidFill>
                  <a:schemeClr val="accent1">
                    <a:lumMod val="60000"/>
                    <a:lumOff val="40000"/>
                  </a:schemeClr>
                </a:solidFill>
                <a:effectLst>
                  <a:outerShdw dist="38100" dir="2700000" algn="bl" rotWithShape="0">
                    <a:schemeClr val="accent5"/>
                  </a:outerShdw>
                </a:effectLst>
              </a:rPr>
              <a:t> </a:t>
            </a:r>
            <a:br>
              <a:rPr lang="fr-FR" sz="4800" b="1" dirty="0">
                <a:ln w="13462">
                  <a:solidFill>
                    <a:schemeClr val="bg1"/>
                  </a:solidFill>
                  <a:prstDash val="solid"/>
                </a:ln>
                <a:solidFill>
                  <a:schemeClr val="accent1">
                    <a:lumMod val="60000"/>
                    <a:lumOff val="40000"/>
                  </a:schemeClr>
                </a:solidFill>
                <a:effectLst>
                  <a:outerShdw dist="38100" dir="2700000" algn="bl" rotWithShape="0">
                    <a:schemeClr val="accent5"/>
                  </a:outerShdw>
                </a:effectLst>
              </a:rPr>
            </a:br>
            <a:endParaRPr sz="4800" b="1" i="1" dirty="0">
              <a:solidFill>
                <a:schemeClr val="accent1">
                  <a:lumMod val="60000"/>
                  <a:lumOff val="40000"/>
                </a:schemeClr>
              </a:solidFill>
            </a:endParaRPr>
          </a:p>
        </p:txBody>
      </p:sp>
      <p:sp>
        <p:nvSpPr>
          <p:cNvPr id="205" name="Google Shape;205;p9"/>
          <p:cNvSpPr txBox="1">
            <a:spLocks noGrp="1"/>
          </p:cNvSpPr>
          <p:nvPr>
            <p:ph type="body" idx="1"/>
          </p:nvPr>
        </p:nvSpPr>
        <p:spPr>
          <a:xfrm>
            <a:off x="6725059" y="1957950"/>
            <a:ext cx="5007355" cy="3987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sz="1700" dirty="0"/>
              <a:t>L'évolution rapide du paysage numérique a conduit à une explosion de données en ligne, mais leur accès et leur exploitation nécessitent souvent des outils spécialisés. C'est là que le </a:t>
            </a:r>
            <a:r>
              <a:rPr lang="fr-FR" sz="1700" b="1" dirty="0"/>
              <a:t>web scraping </a:t>
            </a:r>
            <a:r>
              <a:rPr lang="fr-FR" sz="1700" dirty="0"/>
              <a:t>entre en jeu, offrant aux professionnels et aux chercheurs un moyen efficace de collecter des données à grande échelle. Cette présentation offre un aperçu approfondi du fonctionnement de </a:t>
            </a:r>
            <a:r>
              <a:rPr lang="fr-FR" sz="1700" b="1" dirty="0"/>
              <a:t>BeautifulSoup</a:t>
            </a:r>
            <a:r>
              <a:rPr lang="fr-FR" sz="1700" dirty="0"/>
              <a:t>, soulignant son rôle central dans le processus de web scraping et fournissant un exemple concret pour illustrer sa puissance et sa flexibilité.</a:t>
            </a:r>
            <a:endParaRPr sz="1700" dirty="0"/>
          </a:p>
        </p:txBody>
      </p:sp>
      <p:sp>
        <p:nvSpPr>
          <p:cNvPr id="206" name="Google Shape;206;p9"/>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FFFFFF"/>
                </a:solidFill>
                <a:latin typeface="Roboto"/>
                <a:ea typeface="Roboto"/>
                <a:cs typeface="Roboto"/>
                <a:sym typeface="Roboto"/>
              </a:rPr>
              <a:t>Home</a:t>
            </a:r>
            <a:endParaRPr dirty="0"/>
          </a:p>
        </p:txBody>
      </p:sp>
      <p:sp>
        <p:nvSpPr>
          <p:cNvPr id="207" name="Google Shape;207;p9"/>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08" name="Google Shape;208;p9"/>
          <p:cNvSpPr txBox="1"/>
          <p:nvPr/>
        </p:nvSpPr>
        <p:spPr>
          <a:xfrm>
            <a:off x="6321427" y="119100"/>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cs typeface="Roboto"/>
                <a:sym typeface="Roboto"/>
              </a:rPr>
              <a:t>Introduction</a:t>
            </a:r>
            <a:endParaRPr dirty="0"/>
          </a:p>
        </p:txBody>
      </p:sp>
      <p:sp>
        <p:nvSpPr>
          <p:cNvPr id="209" name="Google Shape;209;p9"/>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solidFill>
                  <a:srgbClr val="595959"/>
                </a:solidFill>
                <a:latin typeface="Roboto"/>
                <a:ea typeface="Roboto"/>
                <a:cs typeface="Roboto"/>
                <a:sym typeface="Roboto"/>
              </a:rPr>
              <a:t>Introduction</a:t>
            </a:r>
            <a:endParaRPr dirty="0"/>
          </a:p>
        </p:txBody>
      </p:sp>
      <p:sp>
        <p:nvSpPr>
          <p:cNvPr id="211" name="Google Shape;211;p9">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a:hlinkClick r:id="rId3"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14C76807-F160-4541-B215-CBBD12C3724A}"/>
              </a:ext>
            </a:extLst>
          </p:cNvPr>
          <p:cNvPicPr>
            <a:picLocks noChangeAspect="1"/>
          </p:cNvPicPr>
          <p:nvPr/>
        </p:nvPicPr>
        <p:blipFill>
          <a:blip r:embed="rId4"/>
          <a:stretch>
            <a:fillRect/>
          </a:stretch>
        </p:blipFill>
        <p:spPr>
          <a:xfrm>
            <a:off x="571604" y="2681454"/>
            <a:ext cx="5914069" cy="33598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0"/>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txBox="1">
            <a:spLocks noGrp="1"/>
          </p:cNvSpPr>
          <p:nvPr>
            <p:ph type="title"/>
          </p:nvPr>
        </p:nvSpPr>
        <p:spPr>
          <a:xfrm>
            <a:off x="589932" y="1880409"/>
            <a:ext cx="6051177" cy="861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fr-FR" sz="4400" b="1" dirty="0">
                <a:solidFill>
                  <a:srgbClr val="FF0000"/>
                </a:solidFill>
              </a:rPr>
              <a:t> WEB SCRAPING :</a:t>
            </a:r>
            <a:endParaRPr sz="4400" b="1" dirty="0">
              <a:solidFill>
                <a:srgbClr val="FF0000"/>
              </a:solidFill>
            </a:endParaRPr>
          </a:p>
        </p:txBody>
      </p:sp>
      <p:sp>
        <p:nvSpPr>
          <p:cNvPr id="219" name="Google Shape;219;p10"/>
          <p:cNvSpPr txBox="1">
            <a:spLocks noGrp="1"/>
          </p:cNvSpPr>
          <p:nvPr>
            <p:ph type="body" idx="1"/>
          </p:nvPr>
        </p:nvSpPr>
        <p:spPr>
          <a:xfrm>
            <a:off x="481264" y="2858539"/>
            <a:ext cx="6051178" cy="2449641"/>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fr-FR" sz="1700" dirty="0"/>
              <a:t>Le web scraping, une technique informatique qui consiste à extraire automatiquement des données à partir de pages web. Cela implique l'utilisation de scripts ou de programmes pour parcourir et récupérer des données structurées ou non structurées à partir du contenu HTML ou XML d'un site web, telles que du texte, des images ou des liens. Le web scraping est largement utilisé dans divers domaines, notamment la collecte de données pour la recherche, l'analyse de marché, la surveillance des prix, et bien d'autres encore.</a:t>
            </a:r>
            <a:r>
              <a:rPr lang="en" sz="1700" dirty="0"/>
              <a:t>.</a:t>
            </a:r>
            <a:endParaRPr sz="1700" dirty="0"/>
          </a:p>
        </p:txBody>
      </p:sp>
      <p:sp>
        <p:nvSpPr>
          <p:cNvPr id="220" name="Google Shape;220;p10"/>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21" name="Google Shape;221;p10"/>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22" name="Google Shape;222;p10"/>
          <p:cNvSpPr txBox="1"/>
          <p:nvPr/>
        </p:nvSpPr>
        <p:spPr>
          <a:xfrm>
            <a:off x="6321426" y="119100"/>
            <a:ext cx="2008757" cy="306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cs typeface="Roboto"/>
                <a:sym typeface="Roboto"/>
              </a:rPr>
              <a:t>Web Scraping </a:t>
            </a:r>
            <a:endParaRPr dirty="0"/>
          </a:p>
        </p:txBody>
      </p:sp>
      <p:sp>
        <p:nvSpPr>
          <p:cNvPr id="223" name="Google Shape;223;p10"/>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solidFill>
                  <a:srgbClr val="595959"/>
                </a:solidFill>
                <a:latin typeface="Roboto"/>
                <a:ea typeface="Roboto"/>
                <a:sym typeface="Roboto"/>
              </a:rPr>
              <a:t>What is Web Scraping ? </a:t>
            </a:r>
            <a:endParaRPr dirty="0"/>
          </a:p>
        </p:txBody>
      </p:sp>
      <p:sp>
        <p:nvSpPr>
          <p:cNvPr id="225" name="Google Shape;225;p10">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Image 8">
            <a:extLst>
              <a:ext uri="{FF2B5EF4-FFF2-40B4-BE49-F238E27FC236}">
                <a16:creationId xmlns:a16="http://schemas.microsoft.com/office/drawing/2014/main" id="{98CFFEBA-381E-4732-9524-70D9FCA70196}"/>
              </a:ext>
            </a:extLst>
          </p:cNvPr>
          <p:cNvPicPr>
            <a:picLocks noChangeAspect="1"/>
          </p:cNvPicPr>
          <p:nvPr/>
        </p:nvPicPr>
        <p:blipFill>
          <a:blip r:embed="rId5"/>
          <a:stretch>
            <a:fillRect/>
          </a:stretch>
        </p:blipFill>
        <p:spPr>
          <a:xfrm>
            <a:off x="7122374" y="1627690"/>
            <a:ext cx="3829050" cy="4495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1"/>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txBox="1">
            <a:spLocks noGrp="1"/>
          </p:cNvSpPr>
          <p:nvPr>
            <p:ph type="title"/>
          </p:nvPr>
        </p:nvSpPr>
        <p:spPr>
          <a:xfrm>
            <a:off x="773057" y="1236695"/>
            <a:ext cx="6923491" cy="861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400" b="1" dirty="0">
                <a:solidFill>
                  <a:schemeClr val="accent3"/>
                </a:solidFill>
              </a:rPr>
              <a:t>BeautifulSoup :</a:t>
            </a:r>
            <a:endParaRPr sz="4400" b="1" dirty="0">
              <a:solidFill>
                <a:schemeClr val="accent3"/>
              </a:solidFill>
            </a:endParaRPr>
          </a:p>
        </p:txBody>
      </p:sp>
      <p:sp>
        <p:nvSpPr>
          <p:cNvPr id="233" name="Google Shape;233;p11"/>
          <p:cNvSpPr txBox="1">
            <a:spLocks noGrp="1"/>
          </p:cNvSpPr>
          <p:nvPr>
            <p:ph type="body" idx="1"/>
          </p:nvPr>
        </p:nvSpPr>
        <p:spPr>
          <a:xfrm>
            <a:off x="824040" y="2123780"/>
            <a:ext cx="5591826" cy="3288600"/>
          </a:xfrm>
          <a:prstGeom prst="rect">
            <a:avLst/>
          </a:prstGeom>
        </p:spPr>
        <p:txBody>
          <a:bodyPr spcFirstLastPara="1" wrap="square" lIns="121900" tIns="121900" rIns="121900" bIns="121900" anchor="t" anchorCtr="0">
            <a:noAutofit/>
          </a:bodyPr>
          <a:lstStyle/>
          <a:p>
            <a:pPr marL="0" lvl="0" indent="0" algn="just" rtl="0">
              <a:spcBef>
                <a:spcPts val="0"/>
              </a:spcBef>
              <a:spcAft>
                <a:spcPts val="0"/>
              </a:spcAft>
              <a:buNone/>
            </a:pPr>
            <a:r>
              <a:rPr lang="fr-FR" sz="1700" b="1" dirty="0"/>
              <a:t>BeautifulSoup</a:t>
            </a:r>
            <a:r>
              <a:rPr lang="fr-FR" sz="1700" dirty="0"/>
              <a:t> est une bibliothèque Python largement utilisée pour extraire des données à partir de documents HTML et XML. Elle simplifie le processus d'analyse et de manipulation de ces documents en fournissant des fonctionnalités pour parcourir et rechercher leur structure, ainsi que pour extraire des informations spécifiques. BeautifulSoup agit comme un parseur, permettant aux développeurs d'accéder facilement aux éléments du document, tels que les balises, les attributs et le texte, et de les manipuler selon leurs besoins. Cette bibliothèque est utilisée pour extraire des données à partir de pages web de manière efficace et flexible.</a:t>
            </a:r>
            <a:endParaRPr sz="1700" dirty="0"/>
          </a:p>
        </p:txBody>
      </p:sp>
      <p:sp>
        <p:nvSpPr>
          <p:cNvPr id="234" name="Google Shape;234;p11"/>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35" name="Google Shape;235;p11"/>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36" name="Google Shape;236;p11"/>
          <p:cNvSpPr txBox="1"/>
          <p:nvPr/>
        </p:nvSpPr>
        <p:spPr>
          <a:xfrm>
            <a:off x="6330305" y="119100"/>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sym typeface="Roboto"/>
              </a:rPr>
              <a:t>BeautifulSoup</a:t>
            </a:r>
            <a:endParaRPr dirty="0"/>
          </a:p>
        </p:txBody>
      </p:sp>
      <p:sp>
        <p:nvSpPr>
          <p:cNvPr id="237" name="Google Shape;237;p11"/>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400" dirty="0">
                <a:solidFill>
                  <a:srgbClr val="595959"/>
                </a:solidFill>
                <a:latin typeface="Roboto"/>
                <a:ea typeface="Roboto"/>
                <a:cs typeface="Roboto"/>
                <a:sym typeface="Roboto"/>
              </a:rPr>
              <a:t>What </a:t>
            </a:r>
            <a:r>
              <a:rPr lang="fr-FR" sz="1400" dirty="0" err="1">
                <a:solidFill>
                  <a:srgbClr val="595959"/>
                </a:solidFill>
                <a:latin typeface="Roboto"/>
                <a:ea typeface="Roboto"/>
                <a:cs typeface="Roboto"/>
                <a:sym typeface="Roboto"/>
              </a:rPr>
              <a:t>is</a:t>
            </a:r>
            <a:r>
              <a:rPr lang="fr-FR" sz="1400" dirty="0">
                <a:solidFill>
                  <a:srgbClr val="595959"/>
                </a:solidFill>
                <a:latin typeface="Roboto"/>
                <a:ea typeface="Roboto"/>
                <a:cs typeface="Roboto"/>
                <a:sym typeface="Roboto"/>
              </a:rPr>
              <a:t> BeautifulSoup ?</a:t>
            </a:r>
            <a:endParaRPr dirty="0"/>
          </a:p>
        </p:txBody>
      </p:sp>
      <p:sp>
        <p:nvSpPr>
          <p:cNvPr id="240" name="Google Shape;240;p11">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Image 14">
            <a:extLst>
              <a:ext uri="{FF2B5EF4-FFF2-40B4-BE49-F238E27FC236}">
                <a16:creationId xmlns:a16="http://schemas.microsoft.com/office/drawing/2014/main" id="{D14E48AF-A732-4D38-A410-80B947F1D318}"/>
              </a:ext>
            </a:extLst>
          </p:cNvPr>
          <p:cNvPicPr>
            <a:picLocks noChangeAspect="1"/>
          </p:cNvPicPr>
          <p:nvPr/>
        </p:nvPicPr>
        <p:blipFill>
          <a:blip r:embed="rId5"/>
          <a:stretch>
            <a:fillRect/>
          </a:stretch>
        </p:blipFill>
        <p:spPr>
          <a:xfrm>
            <a:off x="7451183" y="2237909"/>
            <a:ext cx="3653889" cy="1682041"/>
          </a:xfrm>
          <a:prstGeom prst="rect">
            <a:avLst/>
          </a:prstGeom>
        </p:spPr>
      </p:pic>
      <p:pic>
        <p:nvPicPr>
          <p:cNvPr id="19" name="Image 18">
            <a:extLst>
              <a:ext uri="{FF2B5EF4-FFF2-40B4-BE49-F238E27FC236}">
                <a16:creationId xmlns:a16="http://schemas.microsoft.com/office/drawing/2014/main" id="{05D72BEF-3AD5-4EB1-9E26-08F550F6BC3A}"/>
              </a:ext>
            </a:extLst>
          </p:cNvPr>
          <p:cNvPicPr>
            <a:picLocks noChangeAspect="1"/>
          </p:cNvPicPr>
          <p:nvPr/>
        </p:nvPicPr>
        <p:blipFill>
          <a:blip r:embed="rId6"/>
          <a:stretch>
            <a:fillRect/>
          </a:stretch>
        </p:blipFill>
        <p:spPr>
          <a:xfrm>
            <a:off x="6415866" y="3906452"/>
            <a:ext cx="5724525" cy="19335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2"/>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49" name="Google Shape;249;p12"/>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50" name="Google Shape;250;p12"/>
          <p:cNvSpPr txBox="1"/>
          <p:nvPr/>
        </p:nvSpPr>
        <p:spPr>
          <a:xfrm>
            <a:off x="6321427" y="119100"/>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dirty="0"/>
              <a:t>Requests </a:t>
            </a:r>
            <a:endParaRPr dirty="0"/>
          </a:p>
        </p:txBody>
      </p:sp>
      <p:sp>
        <p:nvSpPr>
          <p:cNvPr id="251" name="Google Shape;251;p12"/>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595959"/>
                </a:solidFill>
                <a:latin typeface="Roboto"/>
                <a:ea typeface="Roboto"/>
                <a:cs typeface="Roboto"/>
                <a:sym typeface="Roboto"/>
              </a:rPr>
              <a:t>What other utils are we using ?</a:t>
            </a:r>
            <a:endParaRPr dirty="0"/>
          </a:p>
        </p:txBody>
      </p:sp>
      <p:sp>
        <p:nvSpPr>
          <p:cNvPr id="253" name="Google Shape;253;p12"/>
          <p:cNvSpPr txBox="1">
            <a:spLocks noGrp="1"/>
          </p:cNvSpPr>
          <p:nvPr>
            <p:ph type="body" idx="1"/>
          </p:nvPr>
        </p:nvSpPr>
        <p:spPr>
          <a:xfrm>
            <a:off x="924027" y="2602997"/>
            <a:ext cx="5981434" cy="1865024"/>
          </a:xfrm>
          <a:prstGeom prst="rect">
            <a:avLst/>
          </a:prstGeom>
        </p:spPr>
        <p:txBody>
          <a:bodyPr spcFirstLastPara="1" wrap="square" lIns="121900" tIns="121900" rIns="121900" bIns="121900" anchor="t" anchorCtr="0">
            <a:noAutofit/>
          </a:bodyPr>
          <a:lstStyle/>
          <a:p>
            <a:pPr marL="0" indent="0" algn="just">
              <a:buNone/>
            </a:pPr>
            <a:r>
              <a:rPr lang="fr-FR" sz="1800" dirty="0"/>
              <a:t>La bibliothèque </a:t>
            </a:r>
            <a:r>
              <a:rPr lang="fr-FR" sz="1800" b="1" dirty="0"/>
              <a:t>Requests</a:t>
            </a:r>
            <a:r>
              <a:rPr lang="fr-FR" sz="1800" dirty="0"/>
              <a:t> de Python est un outil essentiel pour effectuer des requêtes HTTP de manière simple et efficace. Elle simplifie l'envoi de requêtes GET, POST et autres méthodes HTTP, tout en gérant automatiquement des aspects comme les cookies et les en-têtes. </a:t>
            </a:r>
          </a:p>
          <a:p>
            <a:pPr marL="0" indent="0" algn="just">
              <a:buNone/>
            </a:pPr>
            <a:r>
              <a:rPr lang="fr-FR" sz="1800" dirty="0"/>
              <a:t>Requests est largement utilisée pour récupérer des données sur le web, accéder à des API et interagir avec des serveurs distants, grâce à son interface conviviale et sa facilité d'utilisation.</a:t>
            </a:r>
            <a:endParaRPr sz="1800" dirty="0"/>
          </a:p>
        </p:txBody>
      </p:sp>
      <p:sp>
        <p:nvSpPr>
          <p:cNvPr id="255" name="Google Shape;255;p12">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ZoneTexte 1">
            <a:extLst>
              <a:ext uri="{FF2B5EF4-FFF2-40B4-BE49-F238E27FC236}">
                <a16:creationId xmlns:a16="http://schemas.microsoft.com/office/drawing/2014/main" id="{EF027EF6-1859-4AEA-BAA5-EE5BFC38369D}"/>
              </a:ext>
            </a:extLst>
          </p:cNvPr>
          <p:cNvSpPr txBox="1"/>
          <p:nvPr/>
        </p:nvSpPr>
        <p:spPr>
          <a:xfrm>
            <a:off x="3158761" y="1620539"/>
            <a:ext cx="5874477" cy="769441"/>
          </a:xfrm>
          <a:prstGeom prst="rect">
            <a:avLst/>
          </a:prstGeom>
          <a:noFill/>
        </p:spPr>
        <p:txBody>
          <a:bodyPr wrap="square" rtlCol="0">
            <a:spAutoFit/>
          </a:bodyPr>
          <a:lstStyle/>
          <a:p>
            <a:pPr algn="ctr"/>
            <a:r>
              <a:rPr lang="fr-FR" sz="4400" b="1" dirty="0">
                <a:solidFill>
                  <a:schemeClr val="accent1"/>
                </a:solidFill>
              </a:rPr>
              <a:t>Requests</a:t>
            </a:r>
            <a:endParaRPr lang="fr-FR" dirty="0">
              <a:solidFill>
                <a:schemeClr val="accent1"/>
              </a:solidFill>
            </a:endParaRPr>
          </a:p>
        </p:txBody>
      </p:sp>
      <p:pic>
        <p:nvPicPr>
          <p:cNvPr id="4" name="Image 3">
            <a:extLst>
              <a:ext uri="{FF2B5EF4-FFF2-40B4-BE49-F238E27FC236}">
                <a16:creationId xmlns:a16="http://schemas.microsoft.com/office/drawing/2014/main" id="{3D5ED6DD-79C0-48E2-BF11-4DA667083E4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 b="100000" l="0" r="100000">
                        <a14:foregroundMark x1="60268" y1="38000" x2="60268" y2="38000"/>
                        <a14:foregroundMark x1="49107" y1="49000" x2="49107" y2="49000"/>
                        <a14:foregroundMark x1="58482" y1="47500" x2="58482" y2="47500"/>
                        <a14:foregroundMark x1="80804" y1="40000" x2="80804" y2="40000"/>
                        <a14:foregroundMark x1="91071" y1="28000" x2="91071" y2="28000"/>
                        <a14:foregroundMark x1="80357" y1="29000" x2="80357" y2="29000"/>
                        <a14:foregroundMark x1="73661" y1="59500" x2="73661" y2="59500"/>
                        <a14:foregroundMark x1="78571" y1="59500" x2="78571" y2="59500"/>
                        <a14:foregroundMark x1="74107" y1="55500" x2="74107" y2="55500"/>
                        <a14:foregroundMark x1="76339" y1="64500" x2="76339" y2="64500"/>
                        <a14:foregroundMark x1="35268" y1="51500" x2="35268" y2="51500"/>
                        <a14:foregroundMark x1="41071" y1="52500" x2="41071" y2="52500"/>
                        <a14:foregroundMark x1="50000" y1="39500" x2="50000" y2="39500"/>
                        <a14:foregroundMark x1="40625" y1="46500" x2="40625" y2="46500"/>
                        <a14:foregroundMark x1="22768" y1="52500" x2="22768" y2="52500"/>
                        <a14:foregroundMark x1="75446" y1="27000" x2="75446" y2="27000"/>
                        <a14:foregroundMark x1="54911" y1="26000" x2="54911" y2="26000"/>
                        <a14:foregroundMark x1="69643" y1="26500" x2="69643" y2="26500"/>
                        <a14:foregroundMark x1="80357" y1="49000" x2="80357" y2="49000"/>
                        <a14:foregroundMark x1="75000" y1="58000" x2="75000" y2="58000"/>
                        <a14:foregroundMark x1="76786" y1="50500" x2="76786" y2="50500"/>
                        <a14:foregroundMark x1="16964" y1="79500" x2="16964" y2="79500"/>
                        <a14:foregroundMark x1="29018" y1="83000" x2="29018" y2="83000"/>
                        <a14:foregroundMark x1="25893" y1="85500" x2="25893" y2="85500"/>
                        <a14:foregroundMark x1="25446" y1="83000" x2="25446" y2="83000"/>
                        <a14:foregroundMark x1="12054" y1="75000" x2="12054" y2="75000"/>
                        <a14:foregroundMark x1="41071" y1="85500" x2="41071" y2="85500"/>
                        <a14:foregroundMark x1="54911" y1="82000" x2="54911" y2="82000"/>
                        <a14:foregroundMark x1="48214" y1="89500" x2="48214" y2="89500"/>
                        <a14:foregroundMark x1="62946" y1="86500" x2="62946" y2="86500"/>
                        <a14:foregroundMark x1="65179" y1="85500" x2="65179" y2="85500"/>
                        <a14:foregroundMark x1="62054" y1="81500" x2="62054" y2="81500"/>
                        <a14:foregroundMark x1="74107" y1="84500" x2="74107" y2="84500"/>
                        <a14:foregroundMark x1="81696" y1="81500" x2="81696" y2="81500"/>
                        <a14:foregroundMark x1="93750" y1="88000" x2="93750" y2="88000"/>
                        <a14:backgroundMark x1="66518" y1="89000" x2="66518" y2="89000"/>
                        <a14:backgroundMark x1="63839" y1="83500" x2="63839" y2="83500"/>
                      </a14:backgroundRemoval>
                    </a14:imgEffect>
                  </a14:imgLayer>
                </a14:imgProps>
              </a:ext>
            </a:extLst>
          </a:blip>
          <a:stretch>
            <a:fillRect/>
          </a:stretch>
        </p:blipFill>
        <p:spPr>
          <a:xfrm>
            <a:off x="7805461" y="3064538"/>
            <a:ext cx="2864188" cy="21729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a:hlinkClick r:id="rId3"/>
          </p:cNvPr>
          <p:cNvSpPr/>
          <p:nvPr/>
        </p:nvSpPr>
        <p:spPr>
          <a:xfrm>
            <a:off x="6280763"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5104988"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3891413"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7"/>
          <p:cNvSpPr txBox="1">
            <a:spLocks noGrp="1"/>
          </p:cNvSpPr>
          <p:nvPr>
            <p:ph type="subTitle" idx="1"/>
          </p:nvPr>
        </p:nvSpPr>
        <p:spPr>
          <a:xfrm>
            <a:off x="3111225" y="3884225"/>
            <a:ext cx="6105600" cy="537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fr-FR" dirty="0">
                <a:hlinkClick r:id="rId4"/>
              </a:rPr>
              <a:t>Most </a:t>
            </a:r>
            <a:r>
              <a:rPr lang="fr-FR" dirty="0" err="1">
                <a:hlinkClick r:id="rId4"/>
              </a:rPr>
              <a:t>followed</a:t>
            </a:r>
            <a:r>
              <a:rPr lang="fr-FR" dirty="0">
                <a:hlinkClick r:id="rId4"/>
              </a:rPr>
              <a:t> twitter </a:t>
            </a:r>
            <a:r>
              <a:rPr lang="fr-FR" dirty="0" err="1">
                <a:hlinkClick r:id="rId4"/>
              </a:rPr>
              <a:t>accounts</a:t>
            </a:r>
            <a:endParaRPr lang="fr-FR" dirty="0"/>
          </a:p>
        </p:txBody>
      </p:sp>
      <p:sp>
        <p:nvSpPr>
          <p:cNvPr id="143" name="Google Shape;143;p7">
            <a:hlinkClick r:id="rId5"/>
          </p:cNvPr>
          <p:cNvSpPr/>
          <p:nvPr/>
        </p:nvSpPr>
        <p:spPr>
          <a:xfrm>
            <a:off x="4004288" y="5211308"/>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rgbClr val="1DA1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000000"/>
                </a:solidFill>
                <a:latin typeface="Roboto"/>
                <a:ea typeface="Roboto"/>
                <a:cs typeface="Roboto"/>
                <a:sym typeface="Roboto"/>
              </a:rPr>
              <a:t>Home</a:t>
            </a:r>
            <a:endParaRPr dirty="0"/>
          </a:p>
        </p:txBody>
      </p:sp>
      <p:sp>
        <p:nvSpPr>
          <p:cNvPr id="145" name="Google Shape;145;p7"/>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dirty="0">
                <a:solidFill>
                  <a:srgbClr val="595959"/>
                </a:solidFill>
                <a:latin typeface="Roboto"/>
                <a:ea typeface="Roboto"/>
                <a:cs typeface="Roboto"/>
                <a:sym typeface="Roboto"/>
              </a:rPr>
              <a:t>You can type something here…</a:t>
            </a:r>
            <a:endParaRPr dirty="0"/>
          </a:p>
        </p:txBody>
      </p:sp>
      <p:sp>
        <p:nvSpPr>
          <p:cNvPr id="150" name="Google Shape;150;p7"/>
          <p:cNvSpPr txBox="1">
            <a:spLocks noGrp="1"/>
          </p:cNvSpPr>
          <p:nvPr>
            <p:ph type="title"/>
          </p:nvPr>
        </p:nvSpPr>
        <p:spPr>
          <a:xfrm>
            <a:off x="415650" y="2590308"/>
            <a:ext cx="11360700" cy="1964100"/>
          </a:xfrm>
          <a:prstGeom prst="rect">
            <a:avLst/>
          </a:prstGeom>
        </p:spPr>
        <p:txBody>
          <a:bodyPr spcFirstLastPara="1" wrap="square" lIns="121900" tIns="121900" rIns="121900" bIns="121900" anchor="t" anchorCtr="0">
            <a:noAutofit/>
          </a:bodyPr>
          <a:lstStyle/>
          <a:p>
            <a:pPr marL="0" lvl="0" indent="0" algn="ctr" rtl="0">
              <a:lnSpc>
                <a:spcPct val="80000"/>
              </a:lnSpc>
              <a:spcBef>
                <a:spcPts val="0"/>
              </a:spcBef>
              <a:spcAft>
                <a:spcPts val="0"/>
              </a:spcAft>
              <a:buNone/>
            </a:pPr>
            <a:r>
              <a:rPr lang="en-US" b="1" dirty="0">
                <a:solidFill>
                  <a:schemeClr val="accent4"/>
                </a:solidFill>
              </a:rPr>
              <a:t>C</a:t>
            </a:r>
            <a:r>
              <a:rPr lang="en-US" b="1" dirty="0">
                <a:solidFill>
                  <a:srgbClr val="FF0000"/>
                </a:solidFill>
              </a:rPr>
              <a:t>h</a:t>
            </a:r>
            <a:r>
              <a:rPr lang="en-US" b="1" dirty="0">
                <a:solidFill>
                  <a:schemeClr val="accent3"/>
                </a:solidFill>
              </a:rPr>
              <a:t>o</a:t>
            </a:r>
            <a:r>
              <a:rPr lang="en-US" b="1" dirty="0">
                <a:solidFill>
                  <a:srgbClr val="FFC000"/>
                </a:solidFill>
              </a:rPr>
              <a:t>i</a:t>
            </a:r>
            <a:r>
              <a:rPr lang="en-US" b="1" dirty="0">
                <a:solidFill>
                  <a:schemeClr val="accent4"/>
                </a:solidFill>
              </a:rPr>
              <a:t>s</a:t>
            </a:r>
            <a:r>
              <a:rPr lang="en-US" b="1" dirty="0">
                <a:solidFill>
                  <a:srgbClr val="FF0000"/>
                </a:solidFill>
              </a:rPr>
              <a:t>i</a:t>
            </a:r>
            <a:r>
              <a:rPr lang="en-US" b="1" dirty="0">
                <a:solidFill>
                  <a:schemeClr val="accent3"/>
                </a:solidFill>
              </a:rPr>
              <a:t>r</a:t>
            </a:r>
            <a:r>
              <a:rPr lang="en-US" b="1" dirty="0">
                <a:solidFill>
                  <a:schemeClr val="accent4"/>
                </a:solidFill>
              </a:rPr>
              <a:t> </a:t>
            </a:r>
            <a:r>
              <a:rPr lang="en-US" b="1" dirty="0">
                <a:solidFill>
                  <a:srgbClr val="FFC000"/>
                </a:solidFill>
              </a:rPr>
              <a:t>u</a:t>
            </a:r>
            <a:r>
              <a:rPr lang="en-US" b="1" dirty="0">
                <a:solidFill>
                  <a:schemeClr val="accent4"/>
                </a:solidFill>
              </a:rPr>
              <a:t>n </a:t>
            </a:r>
            <a:r>
              <a:rPr lang="en-US" b="1" dirty="0">
                <a:solidFill>
                  <a:srgbClr val="FF0000"/>
                </a:solidFill>
              </a:rPr>
              <a:t>w</a:t>
            </a:r>
            <a:r>
              <a:rPr lang="en-US" b="1" dirty="0">
                <a:solidFill>
                  <a:schemeClr val="accent3"/>
                </a:solidFill>
              </a:rPr>
              <a:t>e</a:t>
            </a:r>
            <a:r>
              <a:rPr lang="en-US" b="1" dirty="0">
                <a:solidFill>
                  <a:srgbClr val="FFC000"/>
                </a:solidFill>
              </a:rPr>
              <a:t>b</a:t>
            </a:r>
            <a:r>
              <a:rPr lang="en-US" b="1" dirty="0">
                <a:solidFill>
                  <a:schemeClr val="accent4"/>
                </a:solidFill>
              </a:rPr>
              <a:t>s</a:t>
            </a:r>
            <a:r>
              <a:rPr lang="en-US" b="1" dirty="0">
                <a:solidFill>
                  <a:srgbClr val="FF0000"/>
                </a:solidFill>
              </a:rPr>
              <a:t>i</a:t>
            </a:r>
            <a:r>
              <a:rPr lang="en-US" b="1" dirty="0">
                <a:solidFill>
                  <a:schemeClr val="accent3"/>
                </a:solidFill>
              </a:rPr>
              <a:t>t</a:t>
            </a:r>
            <a:r>
              <a:rPr lang="en-US" b="1" dirty="0">
                <a:solidFill>
                  <a:srgbClr val="FFC000"/>
                </a:solidFill>
              </a:rPr>
              <a:t>e</a:t>
            </a:r>
            <a:endParaRPr b="1" dirty="0">
              <a:solidFill>
                <a:schemeClr val="accent3"/>
              </a:solidFill>
            </a:endParaRPr>
          </a:p>
        </p:txBody>
      </p:sp>
      <p:sp>
        <p:nvSpPr>
          <p:cNvPr id="151" name="Google Shape;151;p7"/>
          <p:cNvSpPr txBox="1"/>
          <p:nvPr/>
        </p:nvSpPr>
        <p:spPr>
          <a:xfrm>
            <a:off x="3853613" y="5735925"/>
            <a:ext cx="6822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dirty="0">
                <a:solidFill>
                  <a:srgbClr val="595959"/>
                </a:solidFill>
                <a:latin typeface="Roboto Medium"/>
                <a:ea typeface="Roboto Medium"/>
                <a:cs typeface="Roboto Medium"/>
                <a:sym typeface="Roboto Medium"/>
              </a:rPr>
              <a:t>Twitter</a:t>
            </a:r>
            <a:endParaRPr sz="1000" dirty="0">
              <a:latin typeface="Roboto Medium"/>
              <a:ea typeface="Roboto Medium"/>
              <a:cs typeface="Roboto Medium"/>
              <a:sym typeface="Roboto Medium"/>
            </a:endParaRPr>
          </a:p>
        </p:txBody>
      </p:sp>
      <p:sp>
        <p:nvSpPr>
          <p:cNvPr id="152" name="Google Shape;152;p7"/>
          <p:cNvSpPr txBox="1"/>
          <p:nvPr/>
        </p:nvSpPr>
        <p:spPr>
          <a:xfrm>
            <a:off x="4963838" y="5735925"/>
            <a:ext cx="88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dirty="0">
                <a:solidFill>
                  <a:srgbClr val="595959"/>
                </a:solidFill>
                <a:latin typeface="Roboto Medium"/>
                <a:ea typeface="Roboto Medium"/>
                <a:cs typeface="Roboto Medium"/>
                <a:sym typeface="Roboto Medium"/>
              </a:rPr>
              <a:t>Wikipedia</a:t>
            </a:r>
            <a:endParaRPr sz="1000" dirty="0">
              <a:latin typeface="Roboto Medium"/>
              <a:ea typeface="Roboto Medium"/>
              <a:cs typeface="Roboto Medium"/>
              <a:sym typeface="Roboto Medium"/>
            </a:endParaRPr>
          </a:p>
        </p:txBody>
      </p:sp>
      <p:sp>
        <p:nvSpPr>
          <p:cNvPr id="153" name="Google Shape;153;p7"/>
          <p:cNvSpPr txBox="1"/>
          <p:nvPr/>
        </p:nvSpPr>
        <p:spPr>
          <a:xfrm>
            <a:off x="6139613" y="5735925"/>
            <a:ext cx="8889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dirty="0">
                <a:solidFill>
                  <a:srgbClr val="595959"/>
                </a:solidFill>
                <a:latin typeface="Roboto Medium"/>
                <a:ea typeface="Roboto Medium"/>
                <a:cs typeface="Roboto Medium"/>
                <a:sym typeface="Roboto Medium"/>
              </a:rPr>
              <a:t>Google</a:t>
            </a:r>
            <a:endParaRPr sz="1000" dirty="0">
              <a:latin typeface="Roboto Medium"/>
              <a:ea typeface="Roboto Medium"/>
              <a:cs typeface="Roboto Medium"/>
              <a:sym typeface="Roboto Medium"/>
            </a:endParaRPr>
          </a:p>
        </p:txBody>
      </p:sp>
      <p:sp>
        <p:nvSpPr>
          <p:cNvPr id="154" name="Google Shape;154;p7">
            <a:hlinkClick r:id="rId6" action="ppaction://hlinksldjump"/>
          </p:cNvPr>
          <p:cNvSpPr/>
          <p:nvPr/>
        </p:nvSpPr>
        <p:spPr>
          <a:xfrm>
            <a:off x="3632825" y="82575"/>
            <a:ext cx="8435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7456538" y="5062925"/>
            <a:ext cx="606600" cy="6066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txBox="1"/>
          <p:nvPr/>
        </p:nvSpPr>
        <p:spPr>
          <a:xfrm>
            <a:off x="7162988" y="5735925"/>
            <a:ext cx="11754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000">
                <a:solidFill>
                  <a:srgbClr val="595959"/>
                </a:solidFill>
                <a:latin typeface="Roboto Medium"/>
                <a:ea typeface="Roboto Medium"/>
                <a:cs typeface="Roboto Medium"/>
                <a:sym typeface="Roboto Medium"/>
              </a:rPr>
              <a:t>SlidesMania</a:t>
            </a:r>
            <a:endParaRPr sz="1000">
              <a:latin typeface="Roboto Medium"/>
              <a:ea typeface="Roboto Medium"/>
              <a:cs typeface="Roboto Medium"/>
              <a:sym typeface="Roboto Medium"/>
            </a:endParaRPr>
          </a:p>
        </p:txBody>
      </p:sp>
      <p:pic>
        <p:nvPicPr>
          <p:cNvPr id="157" name="Google Shape;157;p7">
            <a:hlinkClick r:id="rId7"/>
          </p:cNvPr>
          <p:cNvPicPr preferRelativeResize="0"/>
          <p:nvPr/>
        </p:nvPicPr>
        <p:blipFill>
          <a:blip r:embed="rId8">
            <a:alphaModFix/>
          </a:blip>
          <a:stretch>
            <a:fillRect/>
          </a:stretch>
        </p:blipFill>
        <p:spPr>
          <a:xfrm>
            <a:off x="7502200" y="5127637"/>
            <a:ext cx="515273" cy="477176"/>
          </a:xfrm>
          <a:prstGeom prst="rect">
            <a:avLst/>
          </a:prstGeom>
          <a:noFill/>
          <a:ln>
            <a:noFill/>
          </a:ln>
        </p:spPr>
      </p:pic>
      <p:pic>
        <p:nvPicPr>
          <p:cNvPr id="158" name="Google Shape;158;p7"/>
          <p:cNvPicPr preferRelativeResize="0"/>
          <p:nvPr/>
        </p:nvPicPr>
        <p:blipFill rotWithShape="1">
          <a:blip r:embed="rId9">
            <a:alphaModFix/>
          </a:blip>
          <a:srcRect l="18903" r="70675"/>
          <a:stretch/>
        </p:blipFill>
        <p:spPr>
          <a:xfrm>
            <a:off x="8656670" y="4002999"/>
            <a:ext cx="32481" cy="307800"/>
          </a:xfrm>
          <a:prstGeom prst="rect">
            <a:avLst/>
          </a:prstGeom>
          <a:noFill/>
          <a:ln>
            <a:noFill/>
          </a:ln>
        </p:spPr>
      </p:pic>
      <p:pic>
        <p:nvPicPr>
          <p:cNvPr id="1026" name="Picture 2" descr="Wikipedia - Free logo icons">
            <a:hlinkClick r:id="rId4"/>
            <a:extLst>
              <a:ext uri="{FF2B5EF4-FFF2-40B4-BE49-F238E27FC236}">
                <a16:creationId xmlns:a16="http://schemas.microsoft.com/office/drawing/2014/main" id="{D22E3DC8-BEA4-E9C0-4420-DE4B8E9AB4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0641" y="5222568"/>
            <a:ext cx="355183" cy="355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google, g icon - Free download on Iconfinder">
            <a:hlinkClick r:id="rId11"/>
            <a:extLst>
              <a:ext uri="{FF2B5EF4-FFF2-40B4-BE49-F238E27FC236}">
                <a16:creationId xmlns:a16="http://schemas.microsoft.com/office/drawing/2014/main" id="{9DB1A509-A5B4-42E3-FA0E-DB4F6C9C9B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8563" y="5104470"/>
            <a:ext cx="523510" cy="523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4557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3"/>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txBox="1">
            <a:spLocks noGrp="1"/>
          </p:cNvSpPr>
          <p:nvPr>
            <p:ph type="title"/>
          </p:nvPr>
        </p:nvSpPr>
        <p:spPr>
          <a:xfrm>
            <a:off x="277124" y="1125357"/>
            <a:ext cx="11610300" cy="861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b="1" dirty="0">
                <a:solidFill>
                  <a:schemeClr val="accent4"/>
                </a:solidFill>
              </a:rPr>
              <a:t>Fonctionnement</a:t>
            </a:r>
            <a:r>
              <a:rPr lang="en" dirty="0">
                <a:solidFill>
                  <a:srgbClr val="FFFF00"/>
                </a:solidFill>
              </a:rPr>
              <a:t> </a:t>
            </a:r>
            <a:endParaRPr dirty="0">
              <a:solidFill>
                <a:srgbClr val="FFFF00"/>
              </a:solidFill>
            </a:endParaRPr>
          </a:p>
        </p:txBody>
      </p:sp>
      <p:sp>
        <p:nvSpPr>
          <p:cNvPr id="264" name="Google Shape;264;p13"/>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65" name="Google Shape;265;p13"/>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66" name="Google Shape;266;p13"/>
          <p:cNvSpPr txBox="1"/>
          <p:nvPr/>
        </p:nvSpPr>
        <p:spPr>
          <a:xfrm>
            <a:off x="6321427" y="119100"/>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cs typeface="Roboto"/>
                <a:sym typeface="Roboto"/>
              </a:rPr>
              <a:t>Fonctionnement</a:t>
            </a:r>
            <a:endParaRPr dirty="0"/>
          </a:p>
        </p:txBody>
      </p:sp>
      <p:sp>
        <p:nvSpPr>
          <p:cNvPr id="267" name="Google Shape;267;p13"/>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dirty="0">
                <a:solidFill>
                  <a:schemeClr val="tx1">
                    <a:lumMod val="65000"/>
                    <a:lumOff val="35000"/>
                  </a:schemeClr>
                </a:solidFill>
              </a:rPr>
              <a:t>How to </a:t>
            </a:r>
            <a:r>
              <a:rPr lang="fr-FR" dirty="0" err="1">
                <a:solidFill>
                  <a:schemeClr val="tx1">
                    <a:lumMod val="65000"/>
                    <a:lumOff val="35000"/>
                  </a:schemeClr>
                </a:solidFill>
              </a:rPr>
              <a:t>scrape</a:t>
            </a:r>
            <a:r>
              <a:rPr lang="fr-FR" dirty="0">
                <a:solidFill>
                  <a:schemeClr val="tx1">
                    <a:lumMod val="65000"/>
                    <a:lumOff val="35000"/>
                  </a:schemeClr>
                </a:solidFill>
              </a:rPr>
              <a:t> a </a:t>
            </a:r>
            <a:r>
              <a:rPr lang="fr-FR" dirty="0" err="1">
                <a:solidFill>
                  <a:schemeClr val="tx1">
                    <a:lumMod val="65000"/>
                    <a:lumOff val="35000"/>
                  </a:schemeClr>
                </a:solidFill>
              </a:rPr>
              <a:t>website</a:t>
            </a:r>
            <a:r>
              <a:rPr lang="fr-FR" dirty="0">
                <a:solidFill>
                  <a:schemeClr val="tx1">
                    <a:lumMod val="65000"/>
                    <a:lumOff val="35000"/>
                  </a:schemeClr>
                </a:solidFill>
              </a:rPr>
              <a:t> </a:t>
            </a:r>
            <a:r>
              <a:rPr lang="fr-FR" dirty="0" err="1">
                <a:solidFill>
                  <a:schemeClr val="tx1">
                    <a:lumMod val="65000"/>
                    <a:lumOff val="35000"/>
                  </a:schemeClr>
                </a:solidFill>
              </a:rPr>
              <a:t>using</a:t>
            </a:r>
            <a:r>
              <a:rPr lang="fr-FR" dirty="0">
                <a:solidFill>
                  <a:schemeClr val="tx1">
                    <a:lumMod val="65000"/>
                    <a:lumOff val="35000"/>
                  </a:schemeClr>
                </a:solidFill>
              </a:rPr>
              <a:t> BeautifulSoup ?</a:t>
            </a:r>
            <a:endParaRPr dirty="0">
              <a:solidFill>
                <a:schemeClr val="tx1">
                  <a:lumMod val="65000"/>
                  <a:lumOff val="35000"/>
                </a:schemeClr>
              </a:solidFill>
            </a:endParaRPr>
          </a:p>
        </p:txBody>
      </p:sp>
      <p:sp>
        <p:nvSpPr>
          <p:cNvPr id="269" name="Google Shape;269;p13">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F24B2712-EA1D-7ED8-8B60-EEB5B06046FE}"/>
              </a:ext>
            </a:extLst>
          </p:cNvPr>
          <p:cNvPicPr>
            <a:picLocks noChangeAspect="1"/>
          </p:cNvPicPr>
          <p:nvPr/>
        </p:nvPicPr>
        <p:blipFill>
          <a:blip r:embed="rId5"/>
          <a:stretch>
            <a:fillRect/>
          </a:stretch>
        </p:blipFill>
        <p:spPr>
          <a:xfrm>
            <a:off x="1186000" y="1981984"/>
            <a:ext cx="9792549" cy="39398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3"/>
          <p:cNvSpPr/>
          <p:nvPr/>
        </p:nvSpPr>
        <p:spPr>
          <a:xfrm>
            <a:off x="0" y="1045825"/>
            <a:ext cx="11971800" cy="58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txBox="1">
            <a:spLocks noGrp="1"/>
          </p:cNvSpPr>
          <p:nvPr>
            <p:ph type="title"/>
          </p:nvPr>
        </p:nvSpPr>
        <p:spPr>
          <a:xfrm>
            <a:off x="277124" y="1125357"/>
            <a:ext cx="11610300" cy="861900"/>
          </a:xfrm>
          <a:prstGeom prst="rect">
            <a:avLst/>
          </a:prstGeom>
        </p:spPr>
        <p:txBody>
          <a:bodyPr spcFirstLastPara="1" wrap="square" lIns="121900" tIns="121900" rIns="121900" bIns="121900" anchor="t" anchorCtr="0">
            <a:normAutofit/>
          </a:bodyPr>
          <a:lstStyle/>
          <a:p>
            <a:pPr marL="0" lvl="0" indent="0" algn="ctr" rtl="0">
              <a:spcBef>
                <a:spcPts val="0"/>
              </a:spcBef>
              <a:spcAft>
                <a:spcPts val="0"/>
              </a:spcAft>
              <a:buNone/>
            </a:pPr>
            <a:r>
              <a:rPr lang="en" b="1" dirty="0">
                <a:solidFill>
                  <a:schemeClr val="accent4"/>
                </a:solidFill>
              </a:rPr>
              <a:t>Fonctionnement</a:t>
            </a:r>
            <a:r>
              <a:rPr lang="en" dirty="0">
                <a:solidFill>
                  <a:srgbClr val="FFFF00"/>
                </a:solidFill>
              </a:rPr>
              <a:t> </a:t>
            </a:r>
            <a:endParaRPr dirty="0">
              <a:solidFill>
                <a:srgbClr val="FFFF00"/>
              </a:solidFill>
            </a:endParaRPr>
          </a:p>
        </p:txBody>
      </p:sp>
      <p:sp>
        <p:nvSpPr>
          <p:cNvPr id="264" name="Google Shape;264;p13"/>
          <p:cNvSpPr txBox="1"/>
          <p:nvPr/>
        </p:nvSpPr>
        <p:spPr>
          <a:xfrm>
            <a:off x="924027" y="120316"/>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Home</a:t>
            </a:r>
            <a:endParaRPr/>
          </a:p>
        </p:txBody>
      </p:sp>
      <p:sp>
        <p:nvSpPr>
          <p:cNvPr id="265" name="Google Shape;265;p13"/>
          <p:cNvSpPr txBox="1"/>
          <p:nvPr/>
        </p:nvSpPr>
        <p:spPr>
          <a:xfrm>
            <a:off x="3615521" y="117594"/>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a:solidFill>
                  <a:srgbClr val="FFFFFF"/>
                </a:solidFill>
                <a:latin typeface="Roboto"/>
                <a:ea typeface="Roboto"/>
                <a:cs typeface="Roboto"/>
                <a:sym typeface="Roboto"/>
              </a:rPr>
              <a:t>Recent Tabs</a:t>
            </a:r>
            <a:endParaRPr/>
          </a:p>
        </p:txBody>
      </p:sp>
      <p:sp>
        <p:nvSpPr>
          <p:cNvPr id="266" name="Google Shape;266;p13"/>
          <p:cNvSpPr txBox="1"/>
          <p:nvPr/>
        </p:nvSpPr>
        <p:spPr>
          <a:xfrm>
            <a:off x="6302475" y="128175"/>
            <a:ext cx="1819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dirty="0">
                <a:latin typeface="Roboto"/>
                <a:ea typeface="Roboto"/>
                <a:cs typeface="Roboto"/>
                <a:sym typeface="Roboto"/>
              </a:rPr>
              <a:t>Fonctionnement</a:t>
            </a:r>
            <a:endParaRPr dirty="0"/>
          </a:p>
        </p:txBody>
      </p:sp>
      <p:sp>
        <p:nvSpPr>
          <p:cNvPr id="267" name="Google Shape;267;p13"/>
          <p:cNvSpPr txBox="1"/>
          <p:nvPr/>
        </p:nvSpPr>
        <p:spPr>
          <a:xfrm>
            <a:off x="1399261" y="621795"/>
            <a:ext cx="64062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dirty="0">
                <a:solidFill>
                  <a:schemeClr val="tx1">
                    <a:lumMod val="65000"/>
                    <a:lumOff val="35000"/>
                  </a:schemeClr>
                </a:solidFill>
              </a:rPr>
              <a:t>How to scrape a website using </a:t>
            </a:r>
            <a:r>
              <a:rPr lang="en-GB" dirty="0" err="1">
                <a:solidFill>
                  <a:schemeClr val="tx1">
                    <a:lumMod val="65000"/>
                    <a:lumOff val="35000"/>
                  </a:schemeClr>
                </a:solidFill>
              </a:rPr>
              <a:t>BeautifulSoup</a:t>
            </a:r>
            <a:r>
              <a:rPr lang="en-GB" dirty="0">
                <a:solidFill>
                  <a:schemeClr val="tx1">
                    <a:lumMod val="65000"/>
                    <a:lumOff val="35000"/>
                  </a:schemeClr>
                </a:solidFill>
              </a:rPr>
              <a:t> ?</a:t>
            </a:r>
          </a:p>
        </p:txBody>
      </p:sp>
      <p:sp>
        <p:nvSpPr>
          <p:cNvPr id="269" name="Google Shape;269;p13">
            <a:hlinkClick r:id="rId3" action="ppaction://hlinksldjump"/>
          </p:cNvPr>
          <p:cNvSpPr/>
          <p:nvPr/>
        </p:nvSpPr>
        <p:spPr>
          <a:xfrm>
            <a:off x="5862075"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a:hlinkClick r:id="rId4" action="ppaction://hlinksldjump"/>
          </p:cNvPr>
          <p:cNvSpPr/>
          <p:nvPr/>
        </p:nvSpPr>
        <p:spPr>
          <a:xfrm>
            <a:off x="8505150" y="82575"/>
            <a:ext cx="440400" cy="3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8BE6BBB7-46DF-6152-54D9-B760C0FE90C8}"/>
              </a:ext>
            </a:extLst>
          </p:cNvPr>
          <p:cNvPicPr>
            <a:picLocks noChangeAspect="1"/>
          </p:cNvPicPr>
          <p:nvPr/>
        </p:nvPicPr>
        <p:blipFill>
          <a:blip r:embed="rId5"/>
          <a:stretch>
            <a:fillRect/>
          </a:stretch>
        </p:blipFill>
        <p:spPr>
          <a:xfrm>
            <a:off x="1059143" y="2066789"/>
            <a:ext cx="9853514" cy="4381880"/>
          </a:xfrm>
          <a:prstGeom prst="rect">
            <a:avLst/>
          </a:prstGeom>
        </p:spPr>
      </p:pic>
    </p:spTree>
    <p:extLst>
      <p:ext uri="{BB962C8B-B14F-4D97-AF65-F5344CB8AC3E}">
        <p14:creationId xmlns:p14="http://schemas.microsoft.com/office/powerpoint/2010/main" val="1461369415"/>
      </p:ext>
    </p:extLst>
  </p:cSld>
  <p:clrMapOvr>
    <a:masterClrMapping/>
  </p:clrMapOvr>
</p:sld>
</file>

<file path=ppt/theme/theme1.xml><?xml version="1.0" encoding="utf-8"?>
<a:theme xmlns:a="http://schemas.openxmlformats.org/drawingml/2006/main" name="SlidesMania">
  <a:themeElements>
    <a:clrScheme name="Simple Light">
      <a:dk1>
        <a:srgbClr val="000000"/>
      </a:dk1>
      <a:lt1>
        <a:srgbClr val="FFFFFF"/>
      </a:lt1>
      <a:dk2>
        <a:srgbClr val="434343"/>
      </a:dk2>
      <a:lt2>
        <a:srgbClr val="757070"/>
      </a:lt2>
      <a:accent1>
        <a:srgbClr val="FBBC05"/>
      </a:accent1>
      <a:accent2>
        <a:srgbClr val="EA4335"/>
      </a:accent2>
      <a:accent3>
        <a:srgbClr val="34A853"/>
      </a:accent3>
      <a:accent4>
        <a:srgbClr val="4285F4"/>
      </a:accent4>
      <a:accent5>
        <a:srgbClr val="7248B9"/>
      </a:accent5>
      <a:accent6>
        <a:srgbClr val="D6297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TotalTime>
  <Words>1144</Words>
  <Application>Microsoft Office PowerPoint</Application>
  <PresentationFormat>Grand écran</PresentationFormat>
  <Paragraphs>105</Paragraphs>
  <Slides>15</Slides>
  <Notes>15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15</vt:i4>
      </vt:variant>
    </vt:vector>
  </HeadingPairs>
  <TitlesOfParts>
    <vt:vector size="24" baseType="lpstr">
      <vt:lpstr>Roboto Medium</vt:lpstr>
      <vt:lpstr>Calibri</vt:lpstr>
      <vt:lpstr>Aldrich</vt:lpstr>
      <vt:lpstr>Barlow Condensed</vt:lpstr>
      <vt:lpstr>Arial</vt:lpstr>
      <vt:lpstr>Lexend Deca</vt:lpstr>
      <vt:lpstr>Abril Fatface</vt:lpstr>
      <vt:lpstr>Roboto</vt:lpstr>
      <vt:lpstr>SlidesMania</vt:lpstr>
      <vt:lpstr>Web scraping Via BeautifulSoup</vt:lpstr>
      <vt:lpstr>Table de matière </vt:lpstr>
      <vt:lpstr>  INTRODUCTION :  </vt:lpstr>
      <vt:lpstr> WEB SCRAPING :</vt:lpstr>
      <vt:lpstr>BeautifulSoup :</vt:lpstr>
      <vt:lpstr>Présentation PowerPoint</vt:lpstr>
      <vt:lpstr>Choisir un website</vt:lpstr>
      <vt:lpstr>Fonctionnement </vt:lpstr>
      <vt:lpstr>Fonctionnement </vt:lpstr>
      <vt:lpstr>Fonctionnement </vt:lpstr>
      <vt:lpstr>Fonctionnement </vt:lpstr>
      <vt:lpstr>Visualisation</vt:lpstr>
      <vt:lpstr>Visualisation</vt:lpstr>
      <vt:lpstr>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 Via Beautiful Soup</dc:title>
  <dc:creator>ASPIRE</dc:creator>
  <cp:lastModifiedBy>Boutaina Lyaakoubi</cp:lastModifiedBy>
  <cp:revision>27</cp:revision>
  <dcterms:modified xsi:type="dcterms:W3CDTF">2024-09-09T11:29:28Z</dcterms:modified>
</cp:coreProperties>
</file>